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 id="2147483661" r:id="rId5"/>
    <p:sldMasterId id="2147483671" r:id="rId6"/>
  </p:sldMasterIdLst>
  <p:notesMasterIdLst>
    <p:notesMasterId r:id="rId16"/>
  </p:notesMasterIdLst>
  <p:sldIdLst>
    <p:sldId id="256" r:id="rId7"/>
    <p:sldId id="257" r:id="rId8"/>
    <p:sldId id="258" r:id="rId9"/>
    <p:sldId id="259" r:id="rId10"/>
    <p:sldId id="260" r:id="rId11"/>
    <p:sldId id="261" r:id="rId12"/>
    <p:sldId id="262" r:id="rId13"/>
    <p:sldId id="263" r:id="rId14"/>
    <p:sldId id="264" r:id="rId15"/>
  </p:sldIdLst>
  <p:sldSz cx="20104100" cy="11309350"/>
  <p:notesSz cx="20104100" cy="11309350"/>
  <p:custDataLst>
    <p:tags r:id="rId17"/>
  </p:custData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D77"/>
    <a:srgbClr val="FB4C42"/>
    <a:srgbClr val="67B54C"/>
    <a:srgbClr val="278BE4"/>
    <a:srgbClr val="00ACBC"/>
    <a:srgbClr val="6CBE4B"/>
    <a:srgbClr val="E87722"/>
    <a:srgbClr val="125991"/>
    <a:srgbClr val="244C5A"/>
    <a:srgbClr val="AD1C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4A83ED-AEFD-42CC-B86A-BAED8554DF69}" v="11" dt="2026-05-21T20:16:27.0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21" autoAdjust="0"/>
    <p:restoredTop sz="78069" autoAdjust="0"/>
  </p:normalViewPr>
  <p:slideViewPr>
    <p:cSldViewPr snapToGrid="0">
      <p:cViewPr varScale="1">
        <p:scale>
          <a:sx n="46" d="100"/>
          <a:sy n="46" d="100"/>
        </p:scale>
        <p:origin x="822" y="66"/>
      </p:cViewPr>
      <p:guideLst>
        <p:guide orient="horz" pos="2880"/>
        <p:guide pos="2160"/>
      </p:guideLst>
    </p:cSldViewPr>
  </p:slideViewPr>
  <p:outlineViewPr>
    <p:cViewPr>
      <p:scale>
        <a:sx n="33" d="100"/>
        <a:sy n="33" d="100"/>
      </p:scale>
      <p:origin x="0" y="0"/>
    </p:cViewPr>
  </p:outlineViewPr>
  <p:notesTextViewPr>
    <p:cViewPr>
      <p:scale>
        <a:sx n="100" d="100"/>
        <a:sy n="100" d="100"/>
      </p:scale>
      <p:origin x="0" y="-888"/>
    </p:cViewPr>
  </p:notesTextViewPr>
  <p:sorterViewPr>
    <p:cViewPr>
      <p:scale>
        <a:sx n="80" d="100"/>
        <a:sy n="80" d="100"/>
      </p:scale>
      <p:origin x="0" y="0"/>
    </p:cViewPr>
  </p:sorterViewPr>
  <p:notesViewPr>
    <p:cSldViewPr snapToGrid="0">
      <p:cViewPr varScale="1">
        <p:scale>
          <a:sx n="83" d="100"/>
          <a:sy n="83" d="100"/>
        </p:scale>
        <p:origin x="576"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nne Sackett" userId="207a023a-1de3-4c09-b628-ee7b2f221ac6" providerId="ADAL" clId="{6C6BFFDE-0FEF-42F7-9588-D56CA83E030A}"/>
    <pc:docChg chg="undo custSel modSld addMainMaster modMainMaster">
      <pc:chgData name="Marianne Sackett" userId="207a023a-1de3-4c09-b628-ee7b2f221ac6" providerId="ADAL" clId="{6C6BFFDE-0FEF-42F7-9588-D56CA83E030A}" dt="2026-05-21T20:16:43.611" v="488" actId="113"/>
      <pc:docMkLst>
        <pc:docMk/>
      </pc:docMkLst>
      <pc:sldChg chg="addSp delSp modSp mod modClrScheme chgLayout modNotesTx">
        <pc:chgData name="Marianne Sackett" userId="207a023a-1de3-4c09-b628-ee7b2f221ac6" providerId="ADAL" clId="{6C6BFFDE-0FEF-42F7-9588-D56CA83E030A}" dt="2026-05-21T20:16:43.611" v="488" actId="113"/>
        <pc:sldMkLst>
          <pc:docMk/>
          <pc:sldMk cId="810909654" sldId="256"/>
        </pc:sldMkLst>
        <pc:spChg chg="del">
          <ac:chgData name="Marianne Sackett" userId="207a023a-1de3-4c09-b628-ee7b2f221ac6" providerId="ADAL" clId="{6C6BFFDE-0FEF-42F7-9588-D56CA83E030A}" dt="2026-05-21T18:27:57.029" v="460" actId="478"/>
          <ac:spMkLst>
            <pc:docMk/>
            <pc:sldMk cId="810909654" sldId="256"/>
            <ac:spMk id="2" creationId="{AB5B19FC-DB05-7043-ABBC-76EC4FE079C9}"/>
          </ac:spMkLst>
        </pc:spChg>
        <pc:spChg chg="add del mod ord">
          <ac:chgData name="Marianne Sackett" userId="207a023a-1de3-4c09-b628-ee7b2f221ac6" providerId="ADAL" clId="{6C6BFFDE-0FEF-42F7-9588-D56CA83E030A}" dt="2026-05-21T18:28:11.567" v="461" actId="700"/>
          <ac:spMkLst>
            <pc:docMk/>
            <pc:sldMk cId="810909654" sldId="256"/>
            <ac:spMk id="4" creationId="{6F7B23D8-AE42-AE23-48A9-1E52BE7617CE}"/>
          </ac:spMkLst>
        </pc:spChg>
        <pc:spChg chg="add del mod ord">
          <ac:chgData name="Marianne Sackett" userId="207a023a-1de3-4c09-b628-ee7b2f221ac6" providerId="ADAL" clId="{6C6BFFDE-0FEF-42F7-9588-D56CA83E030A}" dt="2026-05-21T18:39:45.906" v="465" actId="700"/>
          <ac:spMkLst>
            <pc:docMk/>
            <pc:sldMk cId="810909654" sldId="256"/>
            <ac:spMk id="5" creationId="{A2D18D95-1966-552A-4535-BEF866E14927}"/>
          </ac:spMkLst>
        </pc:spChg>
        <pc:spChg chg="add del mod ord">
          <ac:chgData name="Marianne Sackett" userId="207a023a-1de3-4c09-b628-ee7b2f221ac6" providerId="ADAL" clId="{6C6BFFDE-0FEF-42F7-9588-D56CA83E030A}" dt="2026-05-21T18:39:45.906" v="465" actId="700"/>
          <ac:spMkLst>
            <pc:docMk/>
            <pc:sldMk cId="810909654" sldId="256"/>
            <ac:spMk id="6" creationId="{180D2E3B-C661-99C1-E3EF-9C9B07542365}"/>
          </ac:spMkLst>
        </pc:spChg>
        <pc:spChg chg="add del mod ord">
          <ac:chgData name="Marianne Sackett" userId="207a023a-1de3-4c09-b628-ee7b2f221ac6" providerId="ADAL" clId="{6C6BFFDE-0FEF-42F7-9588-D56CA83E030A}" dt="2026-05-21T18:39:45.906" v="465" actId="700"/>
          <ac:spMkLst>
            <pc:docMk/>
            <pc:sldMk cId="810909654" sldId="256"/>
            <ac:spMk id="7" creationId="{A65DA116-E66D-9F6D-DA7F-0113D58D7EDA}"/>
          </ac:spMkLst>
        </pc:spChg>
        <pc:spChg chg="add del mod ord">
          <ac:chgData name="Marianne Sackett" userId="207a023a-1de3-4c09-b628-ee7b2f221ac6" providerId="ADAL" clId="{6C6BFFDE-0FEF-42F7-9588-D56CA83E030A}" dt="2026-05-21T18:40:08.961" v="466" actId="700"/>
          <ac:spMkLst>
            <pc:docMk/>
            <pc:sldMk cId="810909654" sldId="256"/>
            <ac:spMk id="8" creationId="{5CA2F73A-5EE2-A13B-51BD-CF7ADBF28BD2}"/>
          </ac:spMkLst>
        </pc:spChg>
        <pc:spChg chg="del mod ord">
          <ac:chgData name="Marianne Sackett" userId="207a023a-1de3-4c09-b628-ee7b2f221ac6" providerId="ADAL" clId="{6C6BFFDE-0FEF-42F7-9588-D56CA83E030A}" dt="2026-05-21T18:27:51.563" v="458" actId="478"/>
          <ac:spMkLst>
            <pc:docMk/>
            <pc:sldMk cId="810909654" sldId="256"/>
            <ac:spMk id="9" creationId="{425A90B9-453F-1FE1-462A-E291F30ADB5A}"/>
          </ac:spMkLst>
        </pc:spChg>
        <pc:spChg chg="add del mod ord">
          <ac:chgData name="Marianne Sackett" userId="207a023a-1de3-4c09-b628-ee7b2f221ac6" providerId="ADAL" clId="{6C6BFFDE-0FEF-42F7-9588-D56CA83E030A}" dt="2026-05-21T18:40:08.961" v="466" actId="700"/>
          <ac:spMkLst>
            <pc:docMk/>
            <pc:sldMk cId="810909654" sldId="256"/>
            <ac:spMk id="10" creationId="{24E9957E-24DE-1131-C6A0-1A0560ABFABD}"/>
          </ac:spMkLst>
        </pc:spChg>
        <pc:spChg chg="del mod ord">
          <ac:chgData name="Marianne Sackett" userId="207a023a-1de3-4c09-b628-ee7b2f221ac6" providerId="ADAL" clId="{6C6BFFDE-0FEF-42F7-9588-D56CA83E030A}" dt="2026-05-21T18:27:54.597" v="459" actId="478"/>
          <ac:spMkLst>
            <pc:docMk/>
            <pc:sldMk cId="810909654" sldId="256"/>
            <ac:spMk id="11" creationId="{E8C5180C-6B74-9943-859E-DE5CB92692E0}"/>
          </ac:spMkLst>
        </pc:spChg>
        <pc:spChg chg="add del mod ord">
          <ac:chgData name="Marianne Sackett" userId="207a023a-1de3-4c09-b628-ee7b2f221ac6" providerId="ADAL" clId="{6C6BFFDE-0FEF-42F7-9588-D56CA83E030A}" dt="2026-05-21T18:40:08.961" v="466" actId="700"/>
          <ac:spMkLst>
            <pc:docMk/>
            <pc:sldMk cId="810909654" sldId="256"/>
            <ac:spMk id="12" creationId="{C8366A53-96A6-1531-01C7-123C0E9C7302}"/>
          </ac:spMkLst>
        </pc:spChg>
        <pc:spChg chg="add mod ord">
          <ac:chgData name="Marianne Sackett" userId="207a023a-1de3-4c09-b628-ee7b2f221ac6" providerId="ADAL" clId="{6C6BFFDE-0FEF-42F7-9588-D56CA83E030A}" dt="2026-05-21T18:40:08.961" v="466" actId="700"/>
          <ac:spMkLst>
            <pc:docMk/>
            <pc:sldMk cId="810909654" sldId="256"/>
            <ac:spMk id="13" creationId="{7F6725F6-C03B-C7A7-B62F-34B679CD9C67}"/>
          </ac:spMkLst>
        </pc:spChg>
        <pc:spChg chg="add mod ord">
          <ac:chgData name="Marianne Sackett" userId="207a023a-1de3-4c09-b628-ee7b2f221ac6" providerId="ADAL" clId="{6C6BFFDE-0FEF-42F7-9588-D56CA83E030A}" dt="2026-05-21T18:40:08.961" v="466" actId="700"/>
          <ac:spMkLst>
            <pc:docMk/>
            <pc:sldMk cId="810909654" sldId="256"/>
            <ac:spMk id="14" creationId="{9DB82AC3-66E1-948A-03CE-AF228F1E8A6D}"/>
          </ac:spMkLst>
        </pc:spChg>
        <pc:spChg chg="add mod ord">
          <ac:chgData name="Marianne Sackett" userId="207a023a-1de3-4c09-b628-ee7b2f221ac6" providerId="ADAL" clId="{6C6BFFDE-0FEF-42F7-9588-D56CA83E030A}" dt="2026-05-21T18:40:08.961" v="466" actId="700"/>
          <ac:spMkLst>
            <pc:docMk/>
            <pc:sldMk cId="810909654" sldId="256"/>
            <ac:spMk id="15" creationId="{E702BEB3-4389-10C5-3C97-DC19BD07D1AE}"/>
          </ac:spMkLst>
        </pc:spChg>
      </pc:sldChg>
      <pc:sldChg chg="addSp delSp modSp mod modClrScheme chgLayout">
        <pc:chgData name="Marianne Sackett" userId="207a023a-1de3-4c09-b628-ee7b2f221ac6" providerId="ADAL" clId="{6C6BFFDE-0FEF-42F7-9588-D56CA83E030A}" dt="2026-05-21T20:11:20.463" v="470" actId="700"/>
        <pc:sldMkLst>
          <pc:docMk/>
          <pc:sldMk cId="222474866" sldId="257"/>
        </pc:sldMkLst>
        <pc:spChg chg="del mod ord">
          <ac:chgData name="Marianne Sackett" userId="207a023a-1de3-4c09-b628-ee7b2f221ac6" providerId="ADAL" clId="{6C6BFFDE-0FEF-42F7-9588-D56CA83E030A}" dt="2026-05-21T20:11:20.463" v="470" actId="700"/>
          <ac:spMkLst>
            <pc:docMk/>
            <pc:sldMk cId="222474866" sldId="257"/>
            <ac:spMk id="2" creationId="{465276DE-CCB3-DF15-B858-13B4D07BA4E2}"/>
          </ac:spMkLst>
        </pc:spChg>
        <pc:spChg chg="del mod ord">
          <ac:chgData name="Marianne Sackett" userId="207a023a-1de3-4c09-b628-ee7b2f221ac6" providerId="ADAL" clId="{6C6BFFDE-0FEF-42F7-9588-D56CA83E030A}" dt="2026-05-21T20:11:20.463" v="470" actId="700"/>
          <ac:spMkLst>
            <pc:docMk/>
            <pc:sldMk cId="222474866" sldId="257"/>
            <ac:spMk id="3" creationId="{11274D0A-A2EF-DFE0-DF42-282C1895BDCD}"/>
          </ac:spMkLst>
        </pc:spChg>
        <pc:spChg chg="del">
          <ac:chgData name="Marianne Sackett" userId="207a023a-1de3-4c09-b628-ee7b2f221ac6" providerId="ADAL" clId="{6C6BFFDE-0FEF-42F7-9588-D56CA83E030A}" dt="2026-05-21T20:11:20.463" v="470" actId="700"/>
          <ac:spMkLst>
            <pc:docMk/>
            <pc:sldMk cId="222474866" sldId="257"/>
            <ac:spMk id="4" creationId="{3C55B578-B10C-8933-CE1B-317E7D4E4266}"/>
          </ac:spMkLst>
        </pc:spChg>
        <pc:spChg chg="del">
          <ac:chgData name="Marianne Sackett" userId="207a023a-1de3-4c09-b628-ee7b2f221ac6" providerId="ADAL" clId="{6C6BFFDE-0FEF-42F7-9588-D56CA83E030A}" dt="2026-05-21T20:11:20.463" v="470" actId="700"/>
          <ac:spMkLst>
            <pc:docMk/>
            <pc:sldMk cId="222474866" sldId="257"/>
            <ac:spMk id="5" creationId="{84A3FAF9-4E81-11CE-B618-DB74A0EE5DC9}"/>
          </ac:spMkLst>
        </pc:spChg>
        <pc:spChg chg="del">
          <ac:chgData name="Marianne Sackett" userId="207a023a-1de3-4c09-b628-ee7b2f221ac6" providerId="ADAL" clId="{6C6BFFDE-0FEF-42F7-9588-D56CA83E030A}" dt="2026-05-21T18:57:45.076" v="467" actId="478"/>
          <ac:spMkLst>
            <pc:docMk/>
            <pc:sldMk cId="222474866" sldId="257"/>
            <ac:spMk id="6" creationId="{1D3B29E5-EE98-1956-097B-375D5C7D108C}"/>
          </ac:spMkLst>
        </pc:spChg>
        <pc:spChg chg="add mod ord">
          <ac:chgData name="Marianne Sackett" userId="207a023a-1de3-4c09-b628-ee7b2f221ac6" providerId="ADAL" clId="{6C6BFFDE-0FEF-42F7-9588-D56CA83E030A}" dt="2026-05-21T20:11:20.463" v="470" actId="700"/>
          <ac:spMkLst>
            <pc:docMk/>
            <pc:sldMk cId="222474866" sldId="257"/>
            <ac:spMk id="7" creationId="{F9C608A3-1CEE-46C1-DE55-7DA96B3991FD}"/>
          </ac:spMkLst>
        </pc:spChg>
        <pc:spChg chg="add mod ord">
          <ac:chgData name="Marianne Sackett" userId="207a023a-1de3-4c09-b628-ee7b2f221ac6" providerId="ADAL" clId="{6C6BFFDE-0FEF-42F7-9588-D56CA83E030A}" dt="2026-05-21T20:11:20.463" v="470" actId="700"/>
          <ac:spMkLst>
            <pc:docMk/>
            <pc:sldMk cId="222474866" sldId="257"/>
            <ac:spMk id="8" creationId="{CA5148C4-B488-F417-A3EF-E2BF74790BB1}"/>
          </ac:spMkLst>
        </pc:spChg>
      </pc:sldChg>
      <pc:sldChg chg="addSp delSp modSp mod modClrScheme chgLayout">
        <pc:chgData name="Marianne Sackett" userId="207a023a-1de3-4c09-b628-ee7b2f221ac6" providerId="ADAL" clId="{6C6BFFDE-0FEF-42F7-9588-D56CA83E030A}" dt="2026-05-21T20:12:58.656" v="473" actId="700"/>
        <pc:sldMkLst>
          <pc:docMk/>
          <pc:sldMk cId="3304159844" sldId="258"/>
        </pc:sldMkLst>
        <pc:spChg chg="del mod ord">
          <ac:chgData name="Marianne Sackett" userId="207a023a-1de3-4c09-b628-ee7b2f221ac6" providerId="ADAL" clId="{6C6BFFDE-0FEF-42F7-9588-D56CA83E030A}" dt="2026-05-21T20:11:28.060" v="471" actId="700"/>
          <ac:spMkLst>
            <pc:docMk/>
            <pc:sldMk cId="3304159844" sldId="258"/>
            <ac:spMk id="2" creationId="{30AB7017-A43F-94FD-60D0-2CBD1B106659}"/>
          </ac:spMkLst>
        </pc:spChg>
        <pc:spChg chg="del mod ord">
          <ac:chgData name="Marianne Sackett" userId="207a023a-1de3-4c09-b628-ee7b2f221ac6" providerId="ADAL" clId="{6C6BFFDE-0FEF-42F7-9588-D56CA83E030A}" dt="2026-05-21T20:11:28.060" v="471" actId="700"/>
          <ac:spMkLst>
            <pc:docMk/>
            <pc:sldMk cId="3304159844" sldId="258"/>
            <ac:spMk id="3" creationId="{1E6A3067-87D3-3444-3CC1-F50B0B44B4AE}"/>
          </ac:spMkLst>
        </pc:spChg>
        <pc:spChg chg="del">
          <ac:chgData name="Marianne Sackett" userId="207a023a-1de3-4c09-b628-ee7b2f221ac6" providerId="ADAL" clId="{6C6BFFDE-0FEF-42F7-9588-D56CA83E030A}" dt="2026-05-21T20:11:28.060" v="471" actId="700"/>
          <ac:spMkLst>
            <pc:docMk/>
            <pc:sldMk cId="3304159844" sldId="258"/>
            <ac:spMk id="4" creationId="{CA1282ED-AF10-7E95-C8F7-C8B010CE18C1}"/>
          </ac:spMkLst>
        </pc:spChg>
        <pc:spChg chg="del">
          <ac:chgData name="Marianne Sackett" userId="207a023a-1de3-4c09-b628-ee7b2f221ac6" providerId="ADAL" clId="{6C6BFFDE-0FEF-42F7-9588-D56CA83E030A}" dt="2026-05-21T20:11:28.060" v="471" actId="700"/>
          <ac:spMkLst>
            <pc:docMk/>
            <pc:sldMk cId="3304159844" sldId="258"/>
            <ac:spMk id="5" creationId="{EDA46C81-3B65-1F0F-F3AF-188AB6627CD4}"/>
          </ac:spMkLst>
        </pc:spChg>
        <pc:spChg chg="del">
          <ac:chgData name="Marianne Sackett" userId="207a023a-1de3-4c09-b628-ee7b2f221ac6" providerId="ADAL" clId="{6C6BFFDE-0FEF-42F7-9588-D56CA83E030A}" dt="2026-05-21T18:58:09.675" v="468" actId="478"/>
          <ac:spMkLst>
            <pc:docMk/>
            <pc:sldMk cId="3304159844" sldId="258"/>
            <ac:spMk id="6" creationId="{C0AB2F59-24D7-FB7A-76D7-A2A5B1434F23}"/>
          </ac:spMkLst>
        </pc:spChg>
        <pc:spChg chg="add del mod ord">
          <ac:chgData name="Marianne Sackett" userId="207a023a-1de3-4c09-b628-ee7b2f221ac6" providerId="ADAL" clId="{6C6BFFDE-0FEF-42F7-9588-D56CA83E030A}" dt="2026-05-21T20:12:58.656" v="473" actId="700"/>
          <ac:spMkLst>
            <pc:docMk/>
            <pc:sldMk cId="3304159844" sldId="258"/>
            <ac:spMk id="7" creationId="{4B990B3E-CE20-2929-B518-22B7B510C284}"/>
          </ac:spMkLst>
        </pc:spChg>
        <pc:spChg chg="add del mod ord">
          <ac:chgData name="Marianne Sackett" userId="207a023a-1de3-4c09-b628-ee7b2f221ac6" providerId="ADAL" clId="{6C6BFFDE-0FEF-42F7-9588-D56CA83E030A}" dt="2026-05-21T20:12:58.656" v="473" actId="700"/>
          <ac:spMkLst>
            <pc:docMk/>
            <pc:sldMk cId="3304159844" sldId="258"/>
            <ac:spMk id="8" creationId="{B4B4CE2E-FCAD-A30D-03C4-922B23A0720D}"/>
          </ac:spMkLst>
        </pc:spChg>
        <pc:spChg chg="add mod ord">
          <ac:chgData name="Marianne Sackett" userId="207a023a-1de3-4c09-b628-ee7b2f221ac6" providerId="ADAL" clId="{6C6BFFDE-0FEF-42F7-9588-D56CA83E030A}" dt="2026-05-21T20:12:58.656" v="473" actId="700"/>
          <ac:spMkLst>
            <pc:docMk/>
            <pc:sldMk cId="3304159844" sldId="258"/>
            <ac:spMk id="9" creationId="{64D00DD4-A459-97D2-24E2-BEDE7FFB53D4}"/>
          </ac:spMkLst>
        </pc:spChg>
        <pc:spChg chg="add mod ord">
          <ac:chgData name="Marianne Sackett" userId="207a023a-1de3-4c09-b628-ee7b2f221ac6" providerId="ADAL" clId="{6C6BFFDE-0FEF-42F7-9588-D56CA83E030A}" dt="2026-05-21T20:12:58.656" v="473" actId="700"/>
          <ac:spMkLst>
            <pc:docMk/>
            <pc:sldMk cId="3304159844" sldId="258"/>
            <ac:spMk id="10" creationId="{6923B548-61CA-C2B4-007E-35B7D8184704}"/>
          </ac:spMkLst>
        </pc:spChg>
        <pc:spChg chg="add mod ord">
          <ac:chgData name="Marianne Sackett" userId="207a023a-1de3-4c09-b628-ee7b2f221ac6" providerId="ADAL" clId="{6C6BFFDE-0FEF-42F7-9588-D56CA83E030A}" dt="2026-05-21T20:12:58.656" v="473" actId="700"/>
          <ac:spMkLst>
            <pc:docMk/>
            <pc:sldMk cId="3304159844" sldId="258"/>
            <ac:spMk id="11" creationId="{75EF8D15-D45B-9407-3977-7FF4DB807DC0}"/>
          </ac:spMkLst>
        </pc:spChg>
        <pc:spChg chg="add mod ord">
          <ac:chgData name="Marianne Sackett" userId="207a023a-1de3-4c09-b628-ee7b2f221ac6" providerId="ADAL" clId="{6C6BFFDE-0FEF-42F7-9588-D56CA83E030A}" dt="2026-05-21T20:12:58.656" v="473" actId="700"/>
          <ac:spMkLst>
            <pc:docMk/>
            <pc:sldMk cId="3304159844" sldId="258"/>
            <ac:spMk id="12" creationId="{D5C6A595-4CF8-808E-1069-974836E6ED00}"/>
          </ac:spMkLst>
        </pc:spChg>
        <pc:spChg chg="add mod ord">
          <ac:chgData name="Marianne Sackett" userId="207a023a-1de3-4c09-b628-ee7b2f221ac6" providerId="ADAL" clId="{6C6BFFDE-0FEF-42F7-9588-D56CA83E030A}" dt="2026-05-21T20:12:58.656" v="473" actId="700"/>
          <ac:spMkLst>
            <pc:docMk/>
            <pc:sldMk cId="3304159844" sldId="258"/>
            <ac:spMk id="13" creationId="{C0008187-169A-6CC4-65EE-FFFF40483A72}"/>
          </ac:spMkLst>
        </pc:spChg>
      </pc:sldChg>
      <pc:sldChg chg="delSp mod">
        <pc:chgData name="Marianne Sackett" userId="207a023a-1de3-4c09-b628-ee7b2f221ac6" providerId="ADAL" clId="{6C6BFFDE-0FEF-42F7-9588-D56CA83E030A}" dt="2026-05-21T18:58:24.414" v="469" actId="478"/>
        <pc:sldMkLst>
          <pc:docMk/>
          <pc:sldMk cId="3873331866" sldId="259"/>
        </pc:sldMkLst>
        <pc:spChg chg="del">
          <ac:chgData name="Marianne Sackett" userId="207a023a-1de3-4c09-b628-ee7b2f221ac6" providerId="ADAL" clId="{6C6BFFDE-0FEF-42F7-9588-D56CA83E030A}" dt="2026-05-21T18:58:24.414" v="469" actId="478"/>
          <ac:spMkLst>
            <pc:docMk/>
            <pc:sldMk cId="3873331866" sldId="259"/>
            <ac:spMk id="6" creationId="{FE7D5C32-42D0-13C6-D09A-A857B1480434}"/>
          </ac:spMkLst>
        </pc:spChg>
      </pc:sldChg>
      <pc:sldChg chg="addSp delSp modSp mod chgLayout">
        <pc:chgData name="Marianne Sackett" userId="207a023a-1de3-4c09-b628-ee7b2f221ac6" providerId="ADAL" clId="{6C6BFFDE-0FEF-42F7-9588-D56CA83E030A}" dt="2026-05-21T20:11:40.338" v="472" actId="700"/>
        <pc:sldMkLst>
          <pc:docMk/>
          <pc:sldMk cId="2702605375" sldId="260"/>
        </pc:sldMkLst>
        <pc:spChg chg="del">
          <ac:chgData name="Marianne Sackett" userId="207a023a-1de3-4c09-b628-ee7b2f221ac6" providerId="ADAL" clId="{6C6BFFDE-0FEF-42F7-9588-D56CA83E030A}" dt="2026-05-21T20:11:40.338" v="472" actId="700"/>
          <ac:spMkLst>
            <pc:docMk/>
            <pc:sldMk cId="2702605375" sldId="260"/>
            <ac:spMk id="4" creationId="{452A0633-55E6-BCA5-B5D4-4D777F6DD7ED}"/>
          </ac:spMkLst>
        </pc:spChg>
        <pc:spChg chg="del">
          <ac:chgData name="Marianne Sackett" userId="207a023a-1de3-4c09-b628-ee7b2f221ac6" providerId="ADAL" clId="{6C6BFFDE-0FEF-42F7-9588-D56CA83E030A}" dt="2026-05-21T20:11:40.338" v="472" actId="700"/>
          <ac:spMkLst>
            <pc:docMk/>
            <pc:sldMk cId="2702605375" sldId="260"/>
            <ac:spMk id="5" creationId="{22331C07-5B74-CFA6-5F34-23B4C1B707C2}"/>
          </ac:spMkLst>
        </pc:spChg>
        <pc:spChg chg="del">
          <ac:chgData name="Marianne Sackett" userId="207a023a-1de3-4c09-b628-ee7b2f221ac6" providerId="ADAL" clId="{6C6BFFDE-0FEF-42F7-9588-D56CA83E030A}" dt="2026-05-21T20:11:40.338" v="472" actId="700"/>
          <ac:spMkLst>
            <pc:docMk/>
            <pc:sldMk cId="2702605375" sldId="260"/>
            <ac:spMk id="8" creationId="{3F95C68F-7BCB-E777-A4C4-A98EEF03AB81}"/>
          </ac:spMkLst>
        </pc:spChg>
        <pc:spChg chg="del">
          <ac:chgData name="Marianne Sackett" userId="207a023a-1de3-4c09-b628-ee7b2f221ac6" providerId="ADAL" clId="{6C6BFFDE-0FEF-42F7-9588-D56CA83E030A}" dt="2026-05-21T20:11:40.338" v="472" actId="700"/>
          <ac:spMkLst>
            <pc:docMk/>
            <pc:sldMk cId="2702605375" sldId="260"/>
            <ac:spMk id="9" creationId="{96812097-902A-65DF-649D-F519BC6CE4E1}"/>
          </ac:spMkLst>
        </pc:spChg>
        <pc:spChg chg="del">
          <ac:chgData name="Marianne Sackett" userId="207a023a-1de3-4c09-b628-ee7b2f221ac6" providerId="ADAL" clId="{6C6BFFDE-0FEF-42F7-9588-D56CA83E030A}" dt="2026-05-21T20:11:40.338" v="472" actId="700"/>
          <ac:spMkLst>
            <pc:docMk/>
            <pc:sldMk cId="2702605375" sldId="260"/>
            <ac:spMk id="10" creationId="{4F70A993-596F-DBA0-15C5-1751EF7CC1EB}"/>
          </ac:spMkLst>
        </pc:spChg>
        <pc:spChg chg="add mod ord">
          <ac:chgData name="Marianne Sackett" userId="207a023a-1de3-4c09-b628-ee7b2f221ac6" providerId="ADAL" clId="{6C6BFFDE-0FEF-42F7-9588-D56CA83E030A}" dt="2026-05-21T20:11:40.338" v="472" actId="700"/>
          <ac:spMkLst>
            <pc:docMk/>
            <pc:sldMk cId="2702605375" sldId="260"/>
            <ac:spMk id="11" creationId="{CA27246F-A269-5E39-F386-AC220AE3D9E2}"/>
          </ac:spMkLst>
        </pc:spChg>
        <pc:spChg chg="add mod ord">
          <ac:chgData name="Marianne Sackett" userId="207a023a-1de3-4c09-b628-ee7b2f221ac6" providerId="ADAL" clId="{6C6BFFDE-0FEF-42F7-9588-D56CA83E030A}" dt="2026-05-21T20:11:40.338" v="472" actId="700"/>
          <ac:spMkLst>
            <pc:docMk/>
            <pc:sldMk cId="2702605375" sldId="260"/>
            <ac:spMk id="13" creationId="{3B0AFBFC-4C29-A3B1-6BF6-BCD6EE17B933}"/>
          </ac:spMkLst>
        </pc:spChg>
        <pc:spChg chg="add mod ord">
          <ac:chgData name="Marianne Sackett" userId="207a023a-1de3-4c09-b628-ee7b2f221ac6" providerId="ADAL" clId="{6C6BFFDE-0FEF-42F7-9588-D56CA83E030A}" dt="2026-05-21T20:11:40.338" v="472" actId="700"/>
          <ac:spMkLst>
            <pc:docMk/>
            <pc:sldMk cId="2702605375" sldId="260"/>
            <ac:spMk id="14" creationId="{B8DB2BCE-3D2F-FE04-E36A-CCBDAE83E7D6}"/>
          </ac:spMkLst>
        </pc:spChg>
        <pc:spChg chg="add mod ord">
          <ac:chgData name="Marianne Sackett" userId="207a023a-1de3-4c09-b628-ee7b2f221ac6" providerId="ADAL" clId="{6C6BFFDE-0FEF-42F7-9588-D56CA83E030A}" dt="2026-05-21T20:11:40.338" v="472" actId="700"/>
          <ac:spMkLst>
            <pc:docMk/>
            <pc:sldMk cId="2702605375" sldId="260"/>
            <ac:spMk id="15" creationId="{54EBCBA9-3539-4A74-8C24-872D8A3D3155}"/>
          </ac:spMkLst>
        </pc:spChg>
        <pc:spChg chg="add mod ord">
          <ac:chgData name="Marianne Sackett" userId="207a023a-1de3-4c09-b628-ee7b2f221ac6" providerId="ADAL" clId="{6C6BFFDE-0FEF-42F7-9588-D56CA83E030A}" dt="2026-05-21T20:11:40.338" v="472" actId="700"/>
          <ac:spMkLst>
            <pc:docMk/>
            <pc:sldMk cId="2702605375" sldId="260"/>
            <ac:spMk id="16" creationId="{F48F9E33-CA00-E026-6245-C99C260986D6}"/>
          </ac:spMkLst>
        </pc:spChg>
      </pc:sldChg>
      <pc:sldChg chg="modNotesTx">
        <pc:chgData name="Marianne Sackett" userId="207a023a-1de3-4c09-b628-ee7b2f221ac6" providerId="ADAL" clId="{6C6BFFDE-0FEF-42F7-9588-D56CA83E030A}" dt="2026-05-21T20:14:57.830" v="484" actId="20577"/>
        <pc:sldMkLst>
          <pc:docMk/>
          <pc:sldMk cId="519438892" sldId="262"/>
        </pc:sldMkLst>
      </pc:sldChg>
      <pc:sldChg chg="modSp mod">
        <pc:chgData name="Marianne Sackett" userId="207a023a-1de3-4c09-b628-ee7b2f221ac6" providerId="ADAL" clId="{6C6BFFDE-0FEF-42F7-9588-D56CA83E030A}" dt="2026-05-21T20:13:47.383" v="474" actId="207"/>
        <pc:sldMkLst>
          <pc:docMk/>
          <pc:sldMk cId="3068946875" sldId="264"/>
        </pc:sldMkLst>
        <pc:spChg chg="mod">
          <ac:chgData name="Marianne Sackett" userId="207a023a-1de3-4c09-b628-ee7b2f221ac6" providerId="ADAL" clId="{6C6BFFDE-0FEF-42F7-9588-D56CA83E030A}" dt="2026-05-21T20:13:47.383" v="474" actId="207"/>
          <ac:spMkLst>
            <pc:docMk/>
            <pc:sldMk cId="3068946875" sldId="264"/>
            <ac:spMk id="3" creationId="{CC8177E5-0B3F-7FA7-EEC5-F2FFCD978277}"/>
          </ac:spMkLst>
        </pc:spChg>
      </pc:sldChg>
      <pc:sldMasterChg chg="modSp mod">
        <pc:chgData name="Marianne Sackett" userId="207a023a-1de3-4c09-b628-ee7b2f221ac6" providerId="ADAL" clId="{6C6BFFDE-0FEF-42F7-9588-D56CA83E030A}" dt="2026-05-21T18:38:16.488" v="464" actId="14100"/>
        <pc:sldMasterMkLst>
          <pc:docMk/>
          <pc:sldMasterMk cId="154646273" sldId="2147483660"/>
        </pc:sldMasterMkLst>
        <pc:spChg chg="mod">
          <ac:chgData name="Marianne Sackett" userId="207a023a-1de3-4c09-b628-ee7b2f221ac6" providerId="ADAL" clId="{6C6BFFDE-0FEF-42F7-9588-D56CA83E030A}" dt="2026-05-21T18:38:16.488" v="464" actId="14100"/>
          <ac:spMkLst>
            <pc:docMk/>
            <pc:sldMasterMk cId="154646273" sldId="2147483660"/>
            <ac:spMk id="5" creationId="{0FA3C5B2-938F-957D-FE1B-A5FB740A5EC6}"/>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numCol="1"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numCol="1" rtlCol="0"/>
          <a:lstStyle>
            <a:lvl1pPr algn="r">
              <a:defRPr sz="1200"/>
            </a:lvl1pPr>
          </a:lstStyle>
          <a:p>
            <a:fld id="{905FD87F-71F9-614E-B0F3-FFB8AA462EED}" type="datetimeFigureOut">
              <a:rPr lang="en-US" smtClean="0"/>
              <a:t>5/21/2026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numCol="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numCol="1"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numCol="1" rtlCol="0" anchor="b"/>
          <a:lstStyle>
            <a:lvl1pPr algn="r">
              <a:defRPr sz="1200"/>
            </a:lvl1pPr>
          </a:lstStyle>
          <a:p>
            <a:fld id="{3B43611C-F35D-9145-8D88-8BBB5DC40069}" type="slidenum">
              <a:rPr lang="en-US" smtClean="0"/>
              <a:t>‹#›</a:t>
            </a:fld>
            <a:endParaRPr lang="en-US"/>
          </a:p>
        </p:txBody>
      </p:sp>
    </p:spTree>
    <p:extLst>
      <p:ext uri="{BB962C8B-B14F-4D97-AF65-F5344CB8AC3E}">
        <p14:creationId xmlns:p14="http://schemas.microsoft.com/office/powerpoint/2010/main" val="876560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a:buNone/>
            </a:pPr>
            <a:r>
              <a:rPr lang="en-US" b="1" dirty="0">
                <a:latin typeface="Arial" panose="020B0604020202020204" pitchFamily="34" charset="0"/>
                <a:cs typeface="Arial" panose="020B0604020202020204" pitchFamily="34" charset="0"/>
              </a:rPr>
              <a:t>Title Page </a:t>
            </a:r>
          </a:p>
          <a:p>
            <a:pPr>
              <a:buNone/>
            </a:pPr>
            <a:endParaRPr lang="en-US" dirty="0">
              <a:latin typeface="Arial" panose="020B0604020202020204" pitchFamily="34" charset="0"/>
              <a:cs typeface="Arial" panose="020B0604020202020204" pitchFamily="34" charset="0"/>
            </a:endParaRPr>
          </a:p>
          <a:p>
            <a:pPr>
              <a:buNone/>
            </a:pPr>
            <a:r>
              <a:rPr lang="en-US" b="1" dirty="0">
                <a:latin typeface="Arial" panose="020B0604020202020204" pitchFamily="34" charset="0"/>
                <a:cs typeface="Arial" panose="020B0604020202020204" pitchFamily="34" charset="0"/>
              </a:rPr>
              <a:t>What you can edit: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You may edit the title, subtitle, speaker name, and date.</a:t>
            </a:r>
          </a:p>
          <a:p>
            <a:pPr>
              <a:buNone/>
            </a:pPr>
            <a:endParaRPr lang="en-US" dirty="0">
              <a:latin typeface="Arial" panose="020B0604020202020204" pitchFamily="34" charset="0"/>
              <a:cs typeface="Arial" panose="020B0604020202020204" pitchFamily="34" charset="0"/>
            </a:endParaRPr>
          </a:p>
          <a:p>
            <a:pPr>
              <a:buNone/>
            </a:pPr>
            <a:r>
              <a:rPr lang="en-US" b="1" dirty="0">
                <a:latin typeface="Arial" panose="020B0604020202020204" pitchFamily="34" charset="0"/>
                <a:cs typeface="Arial" panose="020B0604020202020204" pitchFamily="34" charset="0"/>
              </a:rPr>
              <a:t>Please do not adjust layout: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Do not move, resize, or realign any text boxes. All text is already positioned correctly and aligned to the bottom left of each box.</a:t>
            </a:r>
          </a:p>
          <a:p>
            <a:pPr>
              <a:buNone/>
            </a:pPr>
            <a:endParaRPr lang="en-US" dirty="0">
              <a:latin typeface="Arial" panose="020B0604020202020204" pitchFamily="34" charset="0"/>
              <a:cs typeface="Arial" panose="020B0604020202020204" pitchFamily="34" charset="0"/>
            </a:endParaRPr>
          </a:p>
          <a:p>
            <a:pPr>
              <a:buNone/>
            </a:pPr>
            <a:r>
              <a:rPr lang="en-US" dirty="0">
                <a:latin typeface="Arial" panose="020B0604020202020204" pitchFamily="34" charset="0"/>
                <a:cs typeface="Arial" panose="020B0604020202020204" pitchFamily="34" charset="0"/>
              </a:rPr>
              <a:t>If your title or subtitle is shorter or longer, leave the spacing as is. The slide is designed to handle this automatically.</a:t>
            </a:r>
          </a:p>
          <a:p>
            <a:pPr>
              <a:buNone/>
            </a:pPr>
            <a:endParaRPr lang="en-US" dirty="0">
              <a:latin typeface="Arial" panose="020B0604020202020204" pitchFamily="34" charset="0"/>
              <a:cs typeface="Arial" panose="020B0604020202020204" pitchFamily="34" charset="0"/>
            </a:endParaRPr>
          </a:p>
          <a:p>
            <a:pPr>
              <a:buNone/>
            </a:pPr>
            <a:r>
              <a:rPr lang="en-US" dirty="0">
                <a:latin typeface="Arial" panose="020B0604020202020204" pitchFamily="34" charset="0"/>
                <a:cs typeface="Arial" panose="020B0604020202020204" pitchFamily="34" charset="0"/>
              </a:rPr>
              <a:t>If the speaker name wraps onto two lines, the speaker name and the horizontal line above it will shift upward together. This is expected. Do not manually reposition anything.</a:t>
            </a:r>
          </a:p>
          <a:p>
            <a:pPr>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Colors:</a:t>
            </a:r>
            <a:br>
              <a:rPr lang="en-US" dirty="0">
                <a:latin typeface="Arial" panose="020B0604020202020204" pitchFamily="34" charset="0"/>
                <a:cs typeface="Arial" panose="020B0604020202020204" pitchFamily="34" charset="0"/>
              </a:rPr>
            </a:br>
            <a:r>
              <a:rPr lang="en-US" b="0" dirty="0">
                <a:latin typeface="Arial" panose="020B0604020202020204" pitchFamily="34" charset="0"/>
                <a:cs typeface="Arial" panose="020B0604020202020204" pitchFamily="34" charset="0"/>
              </a:rPr>
              <a:t>Do not use any colors other than those listed below, </a:t>
            </a:r>
            <a:r>
              <a:rPr lang="en-US" b="0" i="0" dirty="0">
                <a:solidFill>
                  <a:srgbClr val="3B3838"/>
                </a:solidFill>
                <a:latin typeface="Arial" panose="020B0604020202020204" pitchFamily="34" charset="0"/>
                <a:cs typeface="Arial" panose="020B0604020202020204" pitchFamily="34" charset="0"/>
              </a:rPr>
              <a:t>unless utilizing black or tints of black.</a:t>
            </a:r>
            <a:endParaRPr lang="en-US" b="0" dirty="0">
              <a:latin typeface="Arial" panose="020B0604020202020204" pitchFamily="34" charset="0"/>
              <a:cs typeface="Arial" panose="020B0604020202020204" pitchFamily="34" charset="0"/>
            </a:endParaRPr>
          </a:p>
          <a:p>
            <a:pPr>
              <a:buNone/>
            </a:pPr>
            <a:r>
              <a:rPr lang="en-US" dirty="0">
                <a:latin typeface="Arial" panose="020B0604020202020204" pitchFamily="34" charset="0"/>
                <a:cs typeface="Arial" panose="020B0604020202020204" pitchFamily="34" charset="0"/>
              </a:rPr>
              <a:t>Dark Blue: #16478E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Light Blue: #288BE4</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Purple: #5F6DBB</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Text Gray: #3B3838</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Text White: #FFFFFF</a:t>
            </a:r>
          </a:p>
          <a:p>
            <a:pPr>
              <a:buNone/>
            </a:pPr>
            <a:endParaRPr lang="en-US" dirty="0">
              <a:latin typeface="Arial" panose="020B0604020202020204" pitchFamily="34" charset="0"/>
              <a:cs typeface="Arial" panose="020B0604020202020204" pitchFamily="34" charset="0"/>
            </a:endParaRPr>
          </a:p>
          <a:p>
            <a:pPr>
              <a:buNone/>
            </a:pPr>
            <a:r>
              <a:rPr lang="en-US" b="1" dirty="0">
                <a:latin typeface="Arial" panose="020B0604020202020204" pitchFamily="34" charset="0"/>
                <a:cs typeface="Arial" panose="020B0604020202020204" pitchFamily="34" charset="0"/>
              </a:rPr>
              <a:t>Master slides: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Do not edit content on the Master Slides.</a:t>
            </a:r>
          </a:p>
          <a:p>
            <a:pPr>
              <a:buNone/>
            </a:pPr>
            <a:endParaRPr lang="en-US" dirty="0">
              <a:latin typeface="Arial" panose="020B0604020202020204" pitchFamily="34" charset="0"/>
              <a:cs typeface="Arial" panose="020B0604020202020204" pitchFamily="34" charset="0"/>
            </a:endParaRPr>
          </a:p>
          <a:p>
            <a:pPr>
              <a:buNone/>
            </a:pPr>
            <a:r>
              <a:rPr lang="en-US" b="1" dirty="0">
                <a:latin typeface="Arial" panose="020B0604020202020204" pitchFamily="34" charset="0"/>
                <a:cs typeface="Arial" panose="020B0604020202020204" pitchFamily="34" charset="0"/>
              </a:rPr>
              <a:t>Adding new slides: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Use an existing slide from the Master Slides or duplicate a slide as needed.</a:t>
            </a:r>
          </a:p>
        </p:txBody>
      </p:sp>
      <p:sp>
        <p:nvSpPr>
          <p:cNvPr id="4" name="Slide Number Placeholder 3"/>
          <p:cNvSpPr>
            <a:spLocks noGrp="1"/>
          </p:cNvSpPr>
          <p:nvPr>
            <p:ph type="sldNum" sz="quarter" idx="5"/>
          </p:nvPr>
        </p:nvSpPr>
        <p:spPr/>
        <p:txBody>
          <a:bodyPr numCol="1"/>
          <a:lstStyle/>
          <a:p>
            <a:fld id="{3B43611C-F35D-9145-8D88-8BBB5DC40069}" type="slidenum">
              <a:rPr lang="en-US" smtClean="0"/>
              <a:t>1</a:t>
            </a:fld>
            <a:endParaRPr lang="en-US"/>
          </a:p>
        </p:txBody>
      </p:sp>
    </p:spTree>
    <p:extLst>
      <p:ext uri="{BB962C8B-B14F-4D97-AF65-F5344CB8AC3E}">
        <p14:creationId xmlns:p14="http://schemas.microsoft.com/office/powerpoint/2010/main" val="113468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Primary Content Page A</a:t>
            </a:r>
          </a:p>
          <a:p>
            <a:pPr marL="0" marR="0" lvl="0" indent="0" algn="l" defTabSz="914400" rtl="0" eaLnBrk="1" latinLnBrk="0" hangingPunct="1">
              <a:lnSpc>
                <a:spcPct val="100000"/>
              </a:lnSpc>
              <a:spcBef>
                <a:spcPts val="0"/>
              </a:spcBef>
              <a:spcAft>
                <a:spcPts val="0"/>
              </a:spcAft>
              <a:buClrTx/>
              <a:buSzTx/>
              <a:buFontTx/>
              <a:buNone/>
              <a:tabLst/>
              <a:defRPr/>
            </a:pPr>
            <a:endParaRPr lang="en-US" b="1" i="0" dirty="0">
              <a:latin typeface="Arial" panose="020B0604020202020204" pitchFamily="34" charset="0"/>
              <a:cs typeface="Arial" panose="020B0604020202020204" pitchFamily="34" charset="0"/>
            </a:endParaRPr>
          </a:p>
          <a:p>
            <a:pPr>
              <a:spcBef>
                <a:spcPts val="0"/>
              </a:spcBef>
              <a:spcAft>
                <a:spcPts val="0"/>
              </a:spcAft>
            </a:pPr>
            <a:r>
              <a:rPr lang="en-US" b="1" dirty="0">
                <a:solidFill>
                  <a:srgbClr val="0E101A"/>
                </a:solidFill>
                <a:effectLst/>
              </a:rPr>
              <a:t>Page-Specific Notes:</a:t>
            </a:r>
            <a:endParaRPr lang="en-US" dirty="0">
              <a:solidFill>
                <a:srgbClr val="0E101A"/>
              </a:solidFill>
              <a:effectLst/>
            </a:endParaRPr>
          </a:p>
          <a:p>
            <a:pPr marL="171450" indent="-171450">
              <a:spcBef>
                <a:spcPts val="0"/>
              </a:spcBef>
              <a:spcAft>
                <a:spcPts val="0"/>
              </a:spcAft>
              <a:buFont typeface="Arial" panose="020B0604020202020204" pitchFamily="34" charset="0"/>
              <a:buChar char="•"/>
            </a:pPr>
            <a:r>
              <a:rPr lang="en-US" dirty="0">
                <a:solidFill>
                  <a:srgbClr val="0E101A"/>
                </a:solidFill>
                <a:effectLst/>
              </a:rPr>
              <a:t>When adding a new content slide, copy and paste all text above text boxes onto the new slide. You can work directly in each box to maintain proper formatting. </a:t>
            </a:r>
          </a:p>
          <a:p>
            <a:pPr marL="171450" indent="-171450">
              <a:spcBef>
                <a:spcPts val="0"/>
              </a:spcBef>
              <a:spcAft>
                <a:spcPts val="0"/>
              </a:spcAft>
              <a:buFont typeface="Arial" panose="020B0604020202020204" pitchFamily="34" charset="0"/>
              <a:buChar char="•"/>
            </a:pPr>
            <a:r>
              <a:rPr lang="en-US" dirty="0">
                <a:solidFill>
                  <a:srgbClr val="0E101A"/>
                </a:solidFill>
                <a:effectLst/>
              </a:rPr>
              <a:t>The easiest method for adding bullets is to copy and paste the above text directly and edit. </a:t>
            </a:r>
          </a:p>
          <a:p>
            <a:pPr marL="171450" indent="-171450">
              <a:spcBef>
                <a:spcPts val="0"/>
              </a:spcBef>
              <a:spcAft>
                <a:spcPts val="0"/>
              </a:spcAft>
              <a:buFont typeface="Arial" panose="020B0604020202020204" pitchFamily="34" charset="0"/>
              <a:buChar char="•"/>
            </a:pPr>
            <a:r>
              <a:rPr lang="en-US" dirty="0">
                <a:solidFill>
                  <a:srgbClr val="0E101A"/>
                </a:solidFill>
                <a:effectLst/>
              </a:rPr>
              <a:t>If formatting manually, the text should have standard bullets (</a:t>
            </a:r>
            <a:r>
              <a:rPr lang="en-US" b="1" dirty="0">
                <a:solidFill>
                  <a:srgbClr val="0E101A"/>
                </a:solidFill>
                <a:effectLst/>
              </a:rPr>
              <a:t>do not use other shapes</a:t>
            </a:r>
            <a:r>
              <a:rPr lang="en-US" dirty="0">
                <a:solidFill>
                  <a:srgbClr val="0E101A"/>
                </a:solidFill>
                <a:effectLst/>
              </a:rPr>
              <a:t>) without any tab, followed by a text-indent at 1/4”. The bullets can be edited in the bullet dropdown by clicking the down arrow to the right of the bullet option and then selecting Bullets and Numbering. </a:t>
            </a:r>
          </a:p>
          <a:p>
            <a:pPr marL="171450" indent="-171450">
              <a:spcBef>
                <a:spcPts val="0"/>
              </a:spcBef>
              <a:spcAft>
                <a:spcPts val="0"/>
              </a:spcAft>
              <a:buFont typeface="Arial" panose="020B0604020202020204" pitchFamily="34" charset="0"/>
              <a:buChar char="•"/>
            </a:pPr>
            <a:r>
              <a:rPr lang="en-US" b="1" dirty="0">
                <a:solidFill>
                  <a:srgbClr val="0E101A"/>
                </a:solidFill>
                <a:effectLst/>
              </a:rPr>
              <a:t>Text Body copy </a:t>
            </a:r>
            <a:r>
              <a:rPr lang="en-US" dirty="0">
                <a:solidFill>
                  <a:srgbClr val="0E101A"/>
                </a:solidFill>
                <a:effectLst/>
              </a:rPr>
              <a:t>is gray(#3B3838)—never 100% black. </a:t>
            </a:r>
          </a:p>
          <a:p>
            <a:pPr marL="171450" indent="-171450">
              <a:spcBef>
                <a:spcPts val="0"/>
              </a:spcBef>
              <a:spcAft>
                <a:spcPts val="0"/>
              </a:spcAft>
              <a:buFont typeface="Arial" panose="020B0604020202020204" pitchFamily="34" charset="0"/>
              <a:buChar char="•"/>
            </a:pPr>
            <a:r>
              <a:rPr lang="en-US" b="1" dirty="0">
                <a:solidFill>
                  <a:srgbClr val="0E101A"/>
                </a:solidFill>
                <a:effectLst/>
              </a:rPr>
              <a:t>The Page Heading </a:t>
            </a:r>
            <a:r>
              <a:rPr lang="en-US" dirty="0">
                <a:solidFill>
                  <a:srgbClr val="0E101A"/>
                </a:solidFill>
                <a:effectLst/>
              </a:rPr>
              <a:t>is Dark Blue(#16478e).</a:t>
            </a:r>
          </a:p>
          <a:p>
            <a:endParaRPr lang="en-US" b="0" i="0" dirty="0">
              <a:latin typeface="Arial" panose="020B0604020202020204" pitchFamily="34" charset="0"/>
              <a:cs typeface="Arial" panose="020B0604020202020204" pitchFamily="34" charset="0"/>
            </a:endParaRPr>
          </a:p>
          <a:p>
            <a:r>
              <a:rPr lang="en-US" b="1" i="0" dirty="0">
                <a:solidFill>
                  <a:srgbClr val="3B3838"/>
                </a:solidFill>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0" indent="0">
              <a:buFont typeface="Arial" panose="020B0604020202020204" pitchFamily="34" charset="0"/>
              <a:buNone/>
            </a:pPr>
            <a:endParaRPr lang="en-US" b="0"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B3838"/>
                </a:solidFill>
                <a:latin typeface="Arial" panose="020B0604020202020204" pitchFamily="34" charset="0"/>
                <a:cs typeface="Arial" panose="020B0604020202020204" pitchFamily="34" charset="0"/>
              </a:rPr>
              <a:t>Colors: </a:t>
            </a:r>
            <a:r>
              <a:rPr lang="en-US" b="1" i="0" dirty="0">
                <a:solidFill>
                  <a:srgbClr val="3B3838"/>
                </a:solidFill>
                <a:latin typeface="Arial" panose="020B0604020202020204" pitchFamily="34" charset="0"/>
                <a:cs typeface="Arial" panose="020B0604020202020204" pitchFamily="34" charset="0"/>
              </a:rPr>
              <a:t>Do not use any additional colors besides those listed below, unless utilizing black or tints of black.</a:t>
            </a:r>
            <a:endParaRPr lang="en-US" b="0" i="0" dirty="0">
              <a:solidFill>
                <a:srgbClr val="3B383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i="0" dirty="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Dark Blue: #16478e </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Light Blue: #288BE4</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Purple: #5f6dbb</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dirty="0">
                <a:solidFill>
                  <a:srgbClr val="3B3838"/>
                </a:solidFill>
                <a:latin typeface="Arial" panose="020B0604020202020204" pitchFamily="34" charset="0"/>
                <a:ea typeface="Montserrat Light" charset="0"/>
                <a:cs typeface="Arial" panose="020B0604020202020204" pitchFamily="34" charset="0"/>
              </a:rPr>
              <a:t>Text White: #ffffff</a:t>
            </a:r>
          </a:p>
          <a:p>
            <a:pPr marL="457200" lvl="1" indent="0">
              <a:buFont typeface="Arial" panose="020B0604020202020204" pitchFamily="34" charset="0"/>
              <a:buNone/>
            </a:pPr>
            <a:endParaRPr lang="en-US" b="0" dirty="0">
              <a:solidFill>
                <a:srgbClr val="3B3838"/>
              </a:solidFill>
              <a:latin typeface="Arial" panose="020B0604020202020204" pitchFamily="34" charset="0"/>
              <a:ea typeface="Montserrat Light" charset="0"/>
              <a:cs typeface="Arial" panose="020B0604020202020204" pitchFamily="34" charset="0"/>
            </a:endParaRPr>
          </a:p>
          <a:p>
            <a:pPr marL="171450" lvl="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Master Pages: </a:t>
            </a:r>
            <a:r>
              <a:rPr lang="en-US" b="1" i="0" dirty="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dirty="0"/>
          </a:p>
        </p:txBody>
      </p:sp>
      <p:sp>
        <p:nvSpPr>
          <p:cNvPr id="4" name="Slide Number Placeholder 3"/>
          <p:cNvSpPr>
            <a:spLocks noGrp="1"/>
          </p:cNvSpPr>
          <p:nvPr>
            <p:ph type="sldNum" sz="quarter" idx="5"/>
          </p:nvPr>
        </p:nvSpPr>
        <p:spPr/>
        <p:txBody>
          <a:bodyPr numCol="1"/>
          <a:lstStyle/>
          <a:p>
            <a:fld id="{3B43611C-F35D-9145-8D88-8BBB5DC40069}" type="slidenum">
              <a:rPr lang="en-US" smtClean="0"/>
              <a:t>2</a:t>
            </a:fld>
            <a:endParaRPr lang="en-US"/>
          </a:p>
        </p:txBody>
      </p:sp>
    </p:spTree>
    <p:extLst>
      <p:ext uri="{BB962C8B-B14F-4D97-AF65-F5344CB8AC3E}">
        <p14:creationId xmlns:p14="http://schemas.microsoft.com/office/powerpoint/2010/main" val="4151829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Primary Content Page B</a:t>
            </a:r>
            <a:endParaRPr lang="en-US" b="0" dirty="0">
              <a:latin typeface="Arial" panose="020B0604020202020204" pitchFamily="34" charset="0"/>
              <a:cs typeface="Arial" panose="020B0604020202020204" pitchFamily="34" charset="0"/>
            </a:endParaRPr>
          </a:p>
          <a:p>
            <a:endParaRPr lang="en-US" b="1" i="0" dirty="0">
              <a:latin typeface="Arial" panose="020B0604020202020204" pitchFamily="34" charset="0"/>
              <a:cs typeface="Arial" panose="020B0604020202020204" pitchFamily="34" charset="0"/>
            </a:endParaRPr>
          </a:p>
          <a:p>
            <a:pPr>
              <a:spcBef>
                <a:spcPts val="0"/>
              </a:spcBef>
              <a:spcAft>
                <a:spcPts val="0"/>
              </a:spcAft>
            </a:pPr>
            <a:r>
              <a:rPr lang="en-US" b="1" dirty="0">
                <a:solidFill>
                  <a:srgbClr val="0E101A"/>
                </a:solidFill>
                <a:effectLst/>
              </a:rPr>
              <a:t>Page-Specific Notes:</a:t>
            </a:r>
            <a:endParaRPr lang="en-US" dirty="0">
              <a:solidFill>
                <a:srgbClr val="0E101A"/>
              </a:solidFill>
              <a:effectLst/>
            </a:endParaRPr>
          </a:p>
          <a:p>
            <a:pPr marL="171450" indent="-171450">
              <a:spcBef>
                <a:spcPts val="0"/>
              </a:spcBef>
              <a:spcAft>
                <a:spcPts val="0"/>
              </a:spcAft>
              <a:buFont typeface="Arial" panose="020B0604020202020204" pitchFamily="34" charset="0"/>
              <a:buChar char="•"/>
            </a:pPr>
            <a:r>
              <a:rPr lang="en-US" dirty="0">
                <a:solidFill>
                  <a:srgbClr val="0E101A"/>
                </a:solidFill>
                <a:effectLst/>
              </a:rPr>
              <a:t>When adding a new content slide, copy and paste all text above text boxes onto the new slide. You can work directly in each box to maintain proper formatting. </a:t>
            </a:r>
          </a:p>
          <a:p>
            <a:pPr marL="171450" indent="-171450">
              <a:spcBef>
                <a:spcPts val="0"/>
              </a:spcBef>
              <a:spcAft>
                <a:spcPts val="0"/>
              </a:spcAft>
              <a:buFont typeface="Arial" panose="020B0604020202020204" pitchFamily="34" charset="0"/>
              <a:buChar char="•"/>
            </a:pPr>
            <a:r>
              <a:rPr lang="en-US" dirty="0">
                <a:solidFill>
                  <a:srgbClr val="0E101A"/>
                </a:solidFill>
                <a:effectLst/>
              </a:rPr>
              <a:t>The easiest method for adding bullets is to copy and paste the above text directly and edit. </a:t>
            </a:r>
          </a:p>
          <a:p>
            <a:pPr marL="171450" indent="-171450">
              <a:spcBef>
                <a:spcPts val="0"/>
              </a:spcBef>
              <a:spcAft>
                <a:spcPts val="0"/>
              </a:spcAft>
              <a:buFont typeface="Arial" panose="020B0604020202020204" pitchFamily="34" charset="0"/>
              <a:buChar char="•"/>
            </a:pPr>
            <a:r>
              <a:rPr lang="en-US" dirty="0">
                <a:solidFill>
                  <a:srgbClr val="0E101A"/>
                </a:solidFill>
                <a:effectLst/>
              </a:rPr>
              <a:t>If formatting manually, the text should have standard bullets (</a:t>
            </a:r>
            <a:r>
              <a:rPr lang="en-US" b="1" dirty="0">
                <a:solidFill>
                  <a:srgbClr val="0E101A"/>
                </a:solidFill>
                <a:effectLst/>
              </a:rPr>
              <a:t>do not use other shapes</a:t>
            </a:r>
            <a:r>
              <a:rPr lang="en-US" dirty="0">
                <a:solidFill>
                  <a:srgbClr val="0E101A"/>
                </a:solidFill>
                <a:effectLst/>
              </a:rPr>
              <a:t>) without any tab, followed by a text-indent at 1/4”. The bullets can be edited in the bullet dropdown by clicking the down arrow to the right of the bullet option and then selecting Bullets and Numbering.</a:t>
            </a:r>
          </a:p>
          <a:p>
            <a:pPr marL="171450" indent="-171450">
              <a:spcBef>
                <a:spcPts val="0"/>
              </a:spcBef>
              <a:spcAft>
                <a:spcPts val="0"/>
              </a:spcAft>
              <a:buFont typeface="Arial" panose="020B0604020202020204" pitchFamily="34" charset="0"/>
              <a:buChar char="•"/>
            </a:pPr>
            <a:r>
              <a:rPr lang="en-US" b="1" dirty="0">
                <a:solidFill>
                  <a:srgbClr val="0E101A"/>
                </a:solidFill>
                <a:effectLst/>
              </a:rPr>
              <a:t>Text Body copy </a:t>
            </a:r>
            <a:r>
              <a:rPr lang="en-US" dirty="0">
                <a:solidFill>
                  <a:srgbClr val="0E101A"/>
                </a:solidFill>
                <a:effectLst/>
              </a:rPr>
              <a:t>is gray(#3B3838)—never 100% black. </a:t>
            </a:r>
          </a:p>
          <a:p>
            <a:pPr marL="171450" indent="-171450">
              <a:spcBef>
                <a:spcPts val="0"/>
              </a:spcBef>
              <a:spcAft>
                <a:spcPts val="0"/>
              </a:spcAft>
              <a:buFont typeface="Arial" panose="020B0604020202020204" pitchFamily="34" charset="0"/>
              <a:buChar char="•"/>
            </a:pPr>
            <a:r>
              <a:rPr lang="en-US" b="1" dirty="0">
                <a:solidFill>
                  <a:srgbClr val="0E101A"/>
                </a:solidFill>
                <a:effectLst/>
              </a:rPr>
              <a:t>The Page Heading </a:t>
            </a:r>
            <a:r>
              <a:rPr lang="en-US" dirty="0">
                <a:solidFill>
                  <a:srgbClr val="0E101A"/>
                </a:solidFill>
                <a:effectLst/>
              </a:rPr>
              <a:t>is Dark Blue(#16478e).</a:t>
            </a:r>
          </a:p>
          <a:p>
            <a:endParaRPr lang="en-US" b="0" i="0" dirty="0">
              <a:latin typeface="Arial" panose="020B0604020202020204" pitchFamily="34" charset="0"/>
              <a:cs typeface="Arial" panose="020B0604020202020204" pitchFamily="34" charset="0"/>
            </a:endParaRPr>
          </a:p>
          <a:p>
            <a:r>
              <a:rPr lang="en-US" b="1" i="0" dirty="0">
                <a:solidFill>
                  <a:srgbClr val="3B3838"/>
                </a:solidFill>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0" indent="0">
              <a:buFont typeface="Arial" panose="020B0604020202020204" pitchFamily="34" charset="0"/>
              <a:buNone/>
            </a:pPr>
            <a:endParaRPr lang="en-US" b="0"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B3838"/>
                </a:solidFill>
                <a:latin typeface="Arial" panose="020B0604020202020204" pitchFamily="34" charset="0"/>
                <a:cs typeface="Arial" panose="020B0604020202020204" pitchFamily="34" charset="0"/>
              </a:rPr>
              <a:t>Colors: </a:t>
            </a:r>
            <a:r>
              <a:rPr lang="en-US" b="1" i="0" dirty="0">
                <a:solidFill>
                  <a:srgbClr val="3B3838"/>
                </a:solidFill>
                <a:latin typeface="Arial" panose="020B0604020202020204" pitchFamily="34" charset="0"/>
                <a:cs typeface="Arial" panose="020B0604020202020204" pitchFamily="34" charset="0"/>
              </a:rPr>
              <a:t>Do not use any additional colors besides those listed below, unless utilizing black or tints of black.</a:t>
            </a:r>
            <a:endParaRPr lang="en-US" b="0" i="0" dirty="0">
              <a:solidFill>
                <a:srgbClr val="3B383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i="0" dirty="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Dark Blue: #16478e </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Light Blue: #3e85c5</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Purple: #5f6dbb</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dirty="0">
                <a:solidFill>
                  <a:srgbClr val="3B3838"/>
                </a:solidFill>
                <a:latin typeface="Arial" panose="020B0604020202020204" pitchFamily="34" charset="0"/>
                <a:ea typeface="Montserrat Light" charset="0"/>
                <a:cs typeface="Arial" panose="020B0604020202020204" pitchFamily="34" charset="0"/>
              </a:rPr>
              <a:t>Text White: #</a:t>
            </a:r>
            <a:r>
              <a:rPr lang="en-US" b="0" i="0" dirty="0" err="1">
                <a:solidFill>
                  <a:srgbClr val="3B3838"/>
                </a:solidFill>
                <a:latin typeface="Arial" panose="020B0604020202020204" pitchFamily="34" charset="0"/>
                <a:ea typeface="Montserrat Light" charset="0"/>
                <a:cs typeface="Arial" panose="020B0604020202020204" pitchFamily="34" charset="0"/>
              </a:rPr>
              <a:t>ffffff</a:t>
            </a:r>
            <a:endParaRPr lang="en-US" b="0" i="0" dirty="0">
              <a:solidFill>
                <a:srgbClr val="3B3838"/>
              </a:solidFill>
              <a:latin typeface="Arial" panose="020B0604020202020204" pitchFamily="34" charset="0"/>
              <a:ea typeface="Montserrat Light" charset="0"/>
              <a:cs typeface="Arial" panose="020B0604020202020204" pitchFamily="34" charset="0"/>
            </a:endParaRPr>
          </a:p>
          <a:p>
            <a:pPr marL="457200" lvl="1" indent="0">
              <a:buFont typeface="Arial" panose="020B0604020202020204" pitchFamily="34" charset="0"/>
              <a:buNone/>
            </a:pPr>
            <a:endParaRPr lang="en-US" b="0" dirty="0">
              <a:solidFill>
                <a:srgbClr val="3B3838"/>
              </a:solidFill>
              <a:latin typeface="Arial" panose="020B0604020202020204" pitchFamily="34" charset="0"/>
              <a:ea typeface="Montserrat Light" charset="0"/>
              <a:cs typeface="Arial" panose="020B0604020202020204" pitchFamily="34" charset="0"/>
            </a:endParaRPr>
          </a:p>
          <a:p>
            <a:pPr marL="171450" lvl="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Master Pages: </a:t>
            </a:r>
            <a:r>
              <a:rPr lang="en-US" b="1" i="0" dirty="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dirty="0"/>
          </a:p>
        </p:txBody>
      </p:sp>
      <p:sp>
        <p:nvSpPr>
          <p:cNvPr id="4" name="Slide Number Placeholder 3"/>
          <p:cNvSpPr>
            <a:spLocks noGrp="1"/>
          </p:cNvSpPr>
          <p:nvPr>
            <p:ph type="sldNum" sz="quarter" idx="5"/>
          </p:nvPr>
        </p:nvSpPr>
        <p:spPr/>
        <p:txBody>
          <a:bodyPr numCol="1"/>
          <a:lstStyle/>
          <a:p>
            <a:fld id="{3B43611C-F35D-9145-8D88-8BBB5DC40069}" type="slidenum">
              <a:rPr lang="en-US" smtClean="0"/>
              <a:t>3</a:t>
            </a:fld>
            <a:endParaRPr lang="en-US"/>
          </a:p>
        </p:txBody>
      </p:sp>
    </p:spTree>
    <p:extLst>
      <p:ext uri="{BB962C8B-B14F-4D97-AF65-F5344CB8AC3E}">
        <p14:creationId xmlns:p14="http://schemas.microsoft.com/office/powerpoint/2010/main" val="226390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Primary Content Page C</a:t>
            </a:r>
            <a:endParaRPr lang="en-US" b="0" dirty="0">
              <a:latin typeface="Arial" panose="020B0604020202020204" pitchFamily="34" charset="0"/>
              <a:cs typeface="Arial" panose="020B0604020202020204" pitchFamily="34" charset="0"/>
            </a:endParaRPr>
          </a:p>
          <a:p>
            <a:endParaRPr lang="en-US" b="1" i="0" dirty="0">
              <a:latin typeface="Arial" panose="020B0604020202020204" pitchFamily="34" charset="0"/>
              <a:cs typeface="Arial" panose="020B0604020202020204" pitchFamily="34" charset="0"/>
            </a:endParaRPr>
          </a:p>
          <a:p>
            <a:pPr>
              <a:spcBef>
                <a:spcPts val="0"/>
              </a:spcBef>
              <a:spcAft>
                <a:spcPts val="0"/>
              </a:spcAft>
            </a:pPr>
            <a:r>
              <a:rPr lang="en-US" b="1" dirty="0">
                <a:solidFill>
                  <a:srgbClr val="0E101A"/>
                </a:solidFill>
                <a:effectLst/>
              </a:rPr>
              <a:t>Page-Specific Notes:</a:t>
            </a:r>
            <a:endParaRPr lang="en-US" dirty="0">
              <a:solidFill>
                <a:srgbClr val="0E101A"/>
              </a:solidFill>
              <a:effectLst/>
            </a:endParaRPr>
          </a:p>
          <a:p>
            <a:pPr marL="171450" indent="-171450">
              <a:spcBef>
                <a:spcPts val="0"/>
              </a:spcBef>
              <a:spcAft>
                <a:spcPts val="0"/>
              </a:spcAft>
              <a:buFont typeface="Arial" panose="020B0604020202020204" pitchFamily="34" charset="0"/>
              <a:buChar char="•"/>
            </a:pPr>
            <a:r>
              <a:rPr lang="en-US" dirty="0">
                <a:solidFill>
                  <a:srgbClr val="0E101A"/>
                </a:solidFill>
                <a:effectLst/>
              </a:rPr>
              <a:t>When adding a new content slide, copy and paste all text above text boxes onto the new slide. You can work directly in each box to maintain proper formatting. </a:t>
            </a:r>
          </a:p>
          <a:p>
            <a:pPr marL="171450" indent="-171450">
              <a:spcBef>
                <a:spcPts val="0"/>
              </a:spcBef>
              <a:spcAft>
                <a:spcPts val="0"/>
              </a:spcAft>
              <a:buFont typeface="Arial" panose="020B0604020202020204" pitchFamily="34" charset="0"/>
              <a:buChar char="•"/>
            </a:pPr>
            <a:r>
              <a:rPr lang="en-US" dirty="0">
                <a:solidFill>
                  <a:srgbClr val="0E101A"/>
                </a:solidFill>
                <a:effectLst/>
              </a:rPr>
              <a:t>The easiest method for adding bullets is to copy and paste the above text directly and edit. </a:t>
            </a:r>
          </a:p>
          <a:p>
            <a:pPr marL="171450" indent="-171450">
              <a:spcBef>
                <a:spcPts val="0"/>
              </a:spcBef>
              <a:spcAft>
                <a:spcPts val="0"/>
              </a:spcAft>
              <a:buFont typeface="Arial" panose="020B0604020202020204" pitchFamily="34" charset="0"/>
              <a:buChar char="•"/>
            </a:pPr>
            <a:r>
              <a:rPr lang="en-US" dirty="0">
                <a:solidFill>
                  <a:srgbClr val="0E101A"/>
                </a:solidFill>
                <a:effectLst/>
              </a:rPr>
              <a:t>If formatting manually, the text should have standard bullets (</a:t>
            </a:r>
            <a:r>
              <a:rPr lang="en-US" b="1" dirty="0">
                <a:solidFill>
                  <a:srgbClr val="0E101A"/>
                </a:solidFill>
                <a:effectLst/>
              </a:rPr>
              <a:t>do not use other shapes</a:t>
            </a:r>
            <a:r>
              <a:rPr lang="en-US" dirty="0">
                <a:solidFill>
                  <a:srgbClr val="0E101A"/>
                </a:solidFill>
                <a:effectLst/>
              </a:rPr>
              <a:t>) without any tab, followed by a text-indent at 1/4”. The bullets can be edited in the bullet dropdown by clicking the down arrow to the right of the bullet option and then selecting Bullets and Numbering. The green (#6cbe4c) should be applied.</a:t>
            </a:r>
          </a:p>
          <a:p>
            <a:pPr marL="171450" indent="-171450">
              <a:spcBef>
                <a:spcPts val="0"/>
              </a:spcBef>
              <a:spcAft>
                <a:spcPts val="0"/>
              </a:spcAft>
              <a:buFont typeface="Arial" panose="020B0604020202020204" pitchFamily="34" charset="0"/>
              <a:buChar char="•"/>
            </a:pPr>
            <a:r>
              <a:rPr lang="en-US" b="1" dirty="0">
                <a:solidFill>
                  <a:srgbClr val="0E101A"/>
                </a:solidFill>
                <a:effectLst/>
              </a:rPr>
              <a:t>Text Body copy </a:t>
            </a:r>
            <a:r>
              <a:rPr lang="en-US" dirty="0">
                <a:solidFill>
                  <a:srgbClr val="0E101A"/>
                </a:solidFill>
                <a:effectLst/>
              </a:rPr>
              <a:t>is gray(#3B3838)—never 100% black. </a:t>
            </a:r>
          </a:p>
          <a:p>
            <a:pPr marL="171450" indent="-171450">
              <a:spcBef>
                <a:spcPts val="0"/>
              </a:spcBef>
              <a:spcAft>
                <a:spcPts val="0"/>
              </a:spcAft>
              <a:buFont typeface="Arial" panose="020B0604020202020204" pitchFamily="34" charset="0"/>
              <a:buChar char="•"/>
            </a:pPr>
            <a:r>
              <a:rPr lang="en-US" b="1" dirty="0">
                <a:solidFill>
                  <a:srgbClr val="0E101A"/>
                </a:solidFill>
                <a:effectLst/>
              </a:rPr>
              <a:t>The Page Heading </a:t>
            </a:r>
            <a:r>
              <a:rPr lang="en-US" dirty="0">
                <a:solidFill>
                  <a:srgbClr val="0E101A"/>
                </a:solidFill>
                <a:effectLst/>
              </a:rPr>
              <a:t>is Dark Blue(#16478e).</a:t>
            </a:r>
          </a:p>
          <a:p>
            <a:endParaRPr lang="en-US" b="0" i="0" dirty="0">
              <a:latin typeface="Arial" panose="020B0604020202020204" pitchFamily="34" charset="0"/>
              <a:cs typeface="Arial" panose="020B0604020202020204" pitchFamily="34" charset="0"/>
            </a:endParaRPr>
          </a:p>
          <a:p>
            <a:r>
              <a:rPr lang="en-US" b="1" i="0" dirty="0">
                <a:solidFill>
                  <a:srgbClr val="3B3838"/>
                </a:solidFill>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0" indent="0">
              <a:buFont typeface="Arial" panose="020B0604020202020204" pitchFamily="34" charset="0"/>
              <a:buNone/>
            </a:pPr>
            <a:endParaRPr lang="en-US" b="0"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B3838"/>
                </a:solidFill>
                <a:latin typeface="Arial" panose="020B0604020202020204" pitchFamily="34" charset="0"/>
                <a:cs typeface="Arial" panose="020B0604020202020204" pitchFamily="34" charset="0"/>
              </a:rPr>
              <a:t>Colors: </a:t>
            </a:r>
            <a:r>
              <a:rPr lang="en-US" b="1" i="0" dirty="0">
                <a:solidFill>
                  <a:srgbClr val="3B3838"/>
                </a:solidFill>
                <a:latin typeface="Arial" panose="020B0604020202020204" pitchFamily="34" charset="0"/>
                <a:cs typeface="Arial" panose="020B0604020202020204" pitchFamily="34" charset="0"/>
              </a:rPr>
              <a:t>Do not use any additional colors besides those listed below, unless utilizing black or tints of black.</a:t>
            </a:r>
            <a:endParaRPr lang="en-US" b="0" i="0" dirty="0">
              <a:solidFill>
                <a:srgbClr val="3B383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i="0" dirty="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Dark Blue: #16478e </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Light Blue: #3e85c5</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Purple: #5f6dbb</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dirty="0">
                <a:solidFill>
                  <a:srgbClr val="3B3838"/>
                </a:solidFill>
                <a:latin typeface="Arial" panose="020B0604020202020204" pitchFamily="34" charset="0"/>
                <a:ea typeface="Montserrat Light" charset="0"/>
                <a:cs typeface="Arial" panose="020B0604020202020204" pitchFamily="34" charset="0"/>
              </a:rPr>
              <a:t>Text White: #ffffff</a:t>
            </a:r>
          </a:p>
          <a:p>
            <a:pPr marL="457200" lvl="1" indent="0">
              <a:buFont typeface="Arial" panose="020B0604020202020204" pitchFamily="34" charset="0"/>
              <a:buNone/>
            </a:pPr>
            <a:endParaRPr lang="en-US" b="0" dirty="0">
              <a:solidFill>
                <a:srgbClr val="3B3838"/>
              </a:solidFill>
              <a:latin typeface="Arial" panose="020B0604020202020204" pitchFamily="34" charset="0"/>
              <a:ea typeface="Montserrat Light" charset="0"/>
              <a:cs typeface="Arial" panose="020B0604020202020204" pitchFamily="34" charset="0"/>
            </a:endParaRPr>
          </a:p>
          <a:p>
            <a:pPr marL="171450" lvl="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Master Pages: </a:t>
            </a:r>
            <a:r>
              <a:rPr lang="en-US" b="1" i="0" dirty="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dirty="0"/>
          </a:p>
          <a:p>
            <a:endParaRPr lang="en-US" dirty="0"/>
          </a:p>
        </p:txBody>
      </p:sp>
      <p:sp>
        <p:nvSpPr>
          <p:cNvPr id="4" name="Slide Number Placeholder 3"/>
          <p:cNvSpPr>
            <a:spLocks noGrp="1"/>
          </p:cNvSpPr>
          <p:nvPr>
            <p:ph type="sldNum" sz="quarter" idx="5"/>
          </p:nvPr>
        </p:nvSpPr>
        <p:spPr/>
        <p:txBody>
          <a:bodyPr numCol="1"/>
          <a:lstStyle/>
          <a:p>
            <a:fld id="{3B43611C-F35D-9145-8D88-8BBB5DC40069}" type="slidenum">
              <a:rPr lang="en-US" smtClean="0"/>
              <a:t>4</a:t>
            </a:fld>
            <a:endParaRPr lang="en-US"/>
          </a:p>
        </p:txBody>
      </p:sp>
    </p:spTree>
    <p:extLst>
      <p:ext uri="{BB962C8B-B14F-4D97-AF65-F5344CB8AC3E}">
        <p14:creationId xmlns:p14="http://schemas.microsoft.com/office/powerpoint/2010/main" val="347786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b="1" dirty="0"/>
              <a:t>Disclosure Page A</a:t>
            </a:r>
            <a:endParaRPr lang="en-US" b="0" i="1" dirty="0"/>
          </a:p>
          <a:p>
            <a:pPr marL="0" marR="0" lvl="0" indent="0" algn="l" defTabSz="914400" rtl="0" eaLnBrk="1" latinLnBrk="0" hangingPunct="1">
              <a:lnSpc>
                <a:spcPct val="100000"/>
              </a:lnSpc>
              <a:spcBef>
                <a:spcPts val="0"/>
              </a:spcBef>
              <a:spcAft>
                <a:spcPts val="0"/>
              </a:spcAft>
              <a:buClrTx/>
              <a:buSzTx/>
              <a:buFontTx/>
              <a:buNone/>
              <a:tabLst/>
              <a:defRPr/>
            </a:pPr>
            <a:endParaRPr lang="en-US" b="0" i="1" dirty="0"/>
          </a:p>
          <a:p>
            <a:pPr marL="0" marR="0" lvl="0" indent="0" algn="l" defTabSz="914400" rtl="0" eaLnBrk="1" latinLnBrk="0" hangingPunct="1">
              <a:lnSpc>
                <a:spcPct val="100000"/>
              </a:lnSpc>
              <a:spcBef>
                <a:spcPts val="0"/>
              </a:spcBef>
              <a:spcAft>
                <a:spcPts val="0"/>
              </a:spcAft>
              <a:buClrTx/>
              <a:buSzTx/>
              <a:buFontTx/>
              <a:buNone/>
              <a:tabLst/>
              <a:defRPr/>
            </a:pPr>
            <a:r>
              <a:rPr lang="en-US" b="1" i="0" u="sng" dirty="0"/>
              <a:t>PRESENTER NOTE: Only include this slide if you have something to disclose.</a:t>
            </a:r>
          </a:p>
          <a:p>
            <a:endParaRPr lang="en-US" b="1" i="0" dirty="0"/>
          </a:p>
          <a:p>
            <a:r>
              <a:rPr lang="en-US" b="1" i="0" dirty="0"/>
              <a:t>Page Specific Notes:</a:t>
            </a:r>
          </a:p>
          <a:p>
            <a:pPr marL="171450" indent="-171450">
              <a:buFont typeface="Arial" panose="020B0604020202020204" pitchFamily="34" charset="0"/>
              <a:buChar char="•"/>
            </a:pPr>
            <a:r>
              <a:rPr lang="en-US" b="0" i="0" dirty="0"/>
              <a:t>When adding a disclosure slide, copy and paste the table above onto the new slide. From there, you can work directly in the table, to maintain proper formatting. </a:t>
            </a:r>
          </a:p>
          <a:p>
            <a:pPr marL="171450" indent="-171450">
              <a:spcBef>
                <a:spcPts val="0"/>
              </a:spcBef>
              <a:spcAft>
                <a:spcPts val="0"/>
              </a:spcAft>
              <a:buFont typeface="Arial" panose="020B0604020202020204" pitchFamily="34" charset="0"/>
              <a:buChar char="•"/>
            </a:pPr>
            <a:r>
              <a:rPr lang="en-US" b="1" dirty="0">
                <a:solidFill>
                  <a:srgbClr val="0E101A"/>
                </a:solidFill>
                <a:effectLst/>
              </a:rPr>
              <a:t>Text Body copy </a:t>
            </a:r>
            <a:r>
              <a:rPr lang="en-US" dirty="0">
                <a:solidFill>
                  <a:srgbClr val="0E101A"/>
                </a:solidFill>
                <a:effectLst/>
              </a:rPr>
              <a:t>is gray(#3B3838)—never 100% black. </a:t>
            </a:r>
          </a:p>
          <a:p>
            <a:pPr marL="171450" indent="-171450">
              <a:spcBef>
                <a:spcPts val="0"/>
              </a:spcBef>
              <a:spcAft>
                <a:spcPts val="0"/>
              </a:spcAft>
              <a:buFont typeface="Arial" panose="020B0604020202020204" pitchFamily="34" charset="0"/>
              <a:buChar char="•"/>
            </a:pPr>
            <a:r>
              <a:rPr lang="en-US" b="1" dirty="0">
                <a:solidFill>
                  <a:srgbClr val="0E101A"/>
                </a:solidFill>
                <a:effectLst/>
              </a:rPr>
              <a:t>The Page Heading </a:t>
            </a:r>
            <a:r>
              <a:rPr lang="en-US" dirty="0">
                <a:solidFill>
                  <a:srgbClr val="0E101A"/>
                </a:solidFill>
                <a:effectLst/>
              </a:rPr>
              <a:t>is Dark Blue(#16478e).</a:t>
            </a:r>
          </a:p>
          <a:p>
            <a:pPr marL="171450" marR="0" lvl="0" indent="-171450" algn="l" defTabSz="914400" rtl="0" eaLnBrk="1" latinLnBrk="0" hangingPunct="1">
              <a:lnSpc>
                <a:spcPct val="100000"/>
              </a:lnSpc>
              <a:spcBef>
                <a:spcPts val="0"/>
              </a:spcBef>
              <a:spcAft>
                <a:spcPts val="0"/>
              </a:spcAft>
              <a:buClr>
                <a:srgbClr val="833761"/>
              </a:buClr>
              <a:buSzTx/>
              <a:buFont typeface="Arial" panose="020B0604020202020204" pitchFamily="34" charset="0"/>
              <a:buChar char="•"/>
              <a:tabLst/>
              <a:defRPr/>
            </a:pPr>
            <a:endParaRPr lang="en-US" b="0" i="0" dirty="0"/>
          </a:p>
          <a:p>
            <a:r>
              <a:rPr lang="en-US" b="1" i="0" dirty="0">
                <a:solidFill>
                  <a:srgbClr val="3B3838"/>
                </a:solidFill>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0" indent="0">
              <a:buFont typeface="Arial" panose="020B0604020202020204" pitchFamily="34" charset="0"/>
              <a:buNone/>
            </a:pPr>
            <a:endParaRPr lang="en-US" b="0"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B3838"/>
                </a:solidFill>
                <a:latin typeface="Arial" panose="020B0604020202020204" pitchFamily="34" charset="0"/>
                <a:cs typeface="Arial" panose="020B0604020202020204" pitchFamily="34" charset="0"/>
              </a:rPr>
              <a:t>Colors: </a:t>
            </a:r>
            <a:r>
              <a:rPr lang="en-US" b="1" i="0" dirty="0">
                <a:solidFill>
                  <a:srgbClr val="3B3838"/>
                </a:solidFill>
                <a:latin typeface="Arial" panose="020B0604020202020204" pitchFamily="34" charset="0"/>
                <a:cs typeface="Arial" panose="020B0604020202020204" pitchFamily="34" charset="0"/>
              </a:rPr>
              <a:t>Do not use any additional colors besides those listed below, unless utilizing black or tints of black.</a:t>
            </a:r>
            <a:endParaRPr lang="en-US" b="0" i="0" dirty="0">
              <a:solidFill>
                <a:srgbClr val="3B383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i="0" dirty="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Dark Blue: #16478e </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Light Blue: #</a:t>
            </a:r>
            <a:r>
              <a:rPr lang="en-US" sz="1200" kern="1200" dirty="0">
                <a:solidFill>
                  <a:schemeClr val="tx1"/>
                </a:solidFill>
                <a:effectLst/>
                <a:latin typeface="+mn-lt"/>
                <a:ea typeface="+mn-ea"/>
                <a:cs typeface="+mn-cs"/>
              </a:rPr>
              <a:t>3e85c5</a:t>
            </a:r>
            <a:endParaRPr lang="en-US" b="0" i="0" dirty="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Purple: #5f6dbb</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dirty="0">
                <a:solidFill>
                  <a:srgbClr val="3B3838"/>
                </a:solidFill>
                <a:latin typeface="Arial" panose="020B0604020202020204" pitchFamily="34" charset="0"/>
                <a:ea typeface="Montserrat Light" charset="0"/>
                <a:cs typeface="Arial" panose="020B0604020202020204" pitchFamily="34" charset="0"/>
              </a:rPr>
              <a:t>Text White: #ffffff</a:t>
            </a:r>
          </a:p>
          <a:p>
            <a:pPr marL="457200" lvl="1" indent="0">
              <a:buFont typeface="Arial" panose="020B0604020202020204" pitchFamily="34" charset="0"/>
              <a:buNone/>
            </a:pPr>
            <a:endParaRPr lang="en-US" b="0" dirty="0">
              <a:solidFill>
                <a:srgbClr val="3B3838"/>
              </a:solidFill>
              <a:latin typeface="Arial" panose="020B0604020202020204" pitchFamily="34" charset="0"/>
              <a:ea typeface="Montserrat Light" charset="0"/>
              <a:cs typeface="Arial" panose="020B0604020202020204" pitchFamily="34" charset="0"/>
            </a:endParaRPr>
          </a:p>
          <a:p>
            <a:pPr marL="171450" lvl="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Master Pages: </a:t>
            </a:r>
            <a:r>
              <a:rPr lang="en-US" b="1" i="0" dirty="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dirty="0"/>
          </a:p>
        </p:txBody>
      </p:sp>
      <p:sp>
        <p:nvSpPr>
          <p:cNvPr id="4" name="Slide Number Placeholder 3"/>
          <p:cNvSpPr>
            <a:spLocks noGrp="1"/>
          </p:cNvSpPr>
          <p:nvPr>
            <p:ph type="sldNum" sz="quarter" idx="5"/>
          </p:nvPr>
        </p:nvSpPr>
        <p:spPr/>
        <p:txBody>
          <a:bodyPr numCol="1"/>
          <a:lstStyle/>
          <a:p>
            <a:fld id="{3B43611C-F35D-9145-8D88-8BBB5DC40069}" type="slidenum">
              <a:rPr lang="en-US" smtClean="0"/>
              <a:t>5</a:t>
            </a:fld>
            <a:endParaRPr lang="en-US"/>
          </a:p>
        </p:txBody>
      </p:sp>
    </p:spTree>
    <p:extLst>
      <p:ext uri="{BB962C8B-B14F-4D97-AF65-F5344CB8AC3E}">
        <p14:creationId xmlns:p14="http://schemas.microsoft.com/office/powerpoint/2010/main" val="149346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Disclosure Page B</a:t>
            </a:r>
            <a:endParaRPr lang="en-US" b="0" i="1" dirty="0">
              <a:latin typeface="Arial" panose="020B0604020202020204" pitchFamily="34" charset="0"/>
              <a:cs typeface="Arial" panose="020B0604020202020204" pitchFamily="34" charset="0"/>
            </a:endParaRPr>
          </a:p>
          <a:p>
            <a:pPr marL="0" marR="0" lvl="0" indent="0" algn="l" defTabSz="914400" rtl="0" eaLnBrk="1" latinLnBrk="0" hangingPunct="1">
              <a:lnSpc>
                <a:spcPct val="100000"/>
              </a:lnSpc>
              <a:spcBef>
                <a:spcPts val="0"/>
              </a:spcBef>
              <a:spcAft>
                <a:spcPts val="0"/>
              </a:spcAft>
              <a:buClrTx/>
              <a:buSzTx/>
              <a:buFontTx/>
              <a:buNone/>
              <a:tabLst/>
              <a:defRPr/>
            </a:pPr>
            <a:endParaRPr lang="en-US" b="0" i="1" u="sng" dirty="0">
              <a:latin typeface="Arial" panose="020B0604020202020204" pitchFamily="34" charset="0"/>
              <a:cs typeface="Arial" panose="020B0604020202020204" pitchFamily="34" charset="0"/>
            </a:endParaRPr>
          </a:p>
          <a:p>
            <a:pPr marL="0" marR="0" lvl="0" indent="0" algn="l" defTabSz="914400" rtl="0" eaLnBrk="1" latinLnBrk="0" hangingPunct="1">
              <a:lnSpc>
                <a:spcPct val="100000"/>
              </a:lnSpc>
              <a:spcBef>
                <a:spcPts val="0"/>
              </a:spcBef>
              <a:spcAft>
                <a:spcPts val="0"/>
              </a:spcAft>
              <a:buClrTx/>
              <a:buSzTx/>
              <a:buFontTx/>
              <a:buNone/>
              <a:tabLst/>
              <a:defRPr/>
            </a:pPr>
            <a:r>
              <a:rPr lang="en-US" b="1" i="0" u="sng" dirty="0">
                <a:solidFill>
                  <a:srgbClr val="FF0000"/>
                </a:solidFill>
                <a:latin typeface="Arial" panose="020B0604020202020204" pitchFamily="34" charset="0"/>
                <a:cs typeface="Arial" panose="020B0604020202020204" pitchFamily="34" charset="0"/>
              </a:rPr>
              <a:t>PRESENTER NOTE: Include this slide if you have nothing to disclose.</a:t>
            </a:r>
          </a:p>
          <a:p>
            <a:endParaRPr lang="en-US" b="1" i="0" dirty="0">
              <a:latin typeface="Arial" panose="020B0604020202020204" pitchFamily="34" charset="0"/>
              <a:cs typeface="Arial" panose="020B0604020202020204" pitchFamily="34" charset="0"/>
            </a:endParaRPr>
          </a:p>
          <a:p>
            <a:r>
              <a:rPr lang="en-US" b="1" i="0" dirty="0">
                <a:latin typeface="Arial" panose="020B0604020202020204" pitchFamily="34" charset="0"/>
                <a:cs typeface="Arial" panose="020B0604020202020204" pitchFamily="34" charset="0"/>
              </a:rPr>
              <a:t>Page Specific Notes:</a:t>
            </a:r>
          </a:p>
          <a:p>
            <a:pPr marL="171450" indent="-171450">
              <a:buFont typeface="Arial" panose="020B0604020202020204" pitchFamily="34" charset="0"/>
              <a:buChar char="•"/>
            </a:pPr>
            <a:r>
              <a:rPr lang="en-US" b="0" i="0" dirty="0">
                <a:latin typeface="Arial" panose="020B0604020202020204" pitchFamily="34" charset="0"/>
                <a:cs typeface="Arial" panose="020B0604020202020204" pitchFamily="34" charset="0"/>
              </a:rPr>
              <a:t>When adding a disclosure slide, copy and paste the table above onto the new slide. You can work directly in the table, to maintain proper formatting. </a:t>
            </a:r>
          </a:p>
          <a:p>
            <a:pPr marL="171450" marR="0" lvl="0" indent="-171450" algn="l" defTabSz="914400" rtl="0" eaLnBrk="1" latinLnBrk="0" hangingPunct="1">
              <a:lnSpc>
                <a:spcPct val="100000"/>
              </a:lnSpc>
              <a:spcBef>
                <a:spcPts val="0"/>
              </a:spcBef>
              <a:spcAft>
                <a:spcPts val="0"/>
              </a:spcAft>
              <a:buClr>
                <a:srgbClr val="833761"/>
              </a:buClr>
              <a:buSzTx/>
              <a:buFont typeface="Arial" panose="020B0604020202020204" pitchFamily="34" charset="0"/>
              <a:buChar char="•"/>
              <a:tabLst/>
              <a:defRPr/>
            </a:pPr>
            <a:r>
              <a:rPr lang="en-US" b="1" i="0" dirty="0">
                <a:latin typeface="Arial" panose="020B0604020202020204" pitchFamily="34" charset="0"/>
                <a:cs typeface="Arial" panose="020B0604020202020204" pitchFamily="34" charset="0"/>
              </a:rPr>
              <a:t>Text Body copy </a:t>
            </a:r>
            <a:r>
              <a:rPr lang="en-US" b="0" i="0" dirty="0">
                <a:latin typeface="Arial" panose="020B0604020202020204" pitchFamily="34" charset="0"/>
                <a:cs typeface="Arial" panose="020B0604020202020204" pitchFamily="34" charset="0"/>
              </a:rPr>
              <a:t>is gray (#3B3838)—never 100% black. </a:t>
            </a:r>
          </a:p>
          <a:p>
            <a:pPr marL="171450" marR="0" lvl="0" indent="-171450" algn="l" defTabSz="914400" rtl="0" eaLnBrk="1" latinLnBrk="0" hangingPunct="1">
              <a:lnSpc>
                <a:spcPct val="100000"/>
              </a:lnSpc>
              <a:spcBef>
                <a:spcPts val="0"/>
              </a:spcBef>
              <a:spcAft>
                <a:spcPts val="0"/>
              </a:spcAft>
              <a:buClr>
                <a:srgbClr val="833761"/>
              </a:buClr>
              <a:buSzTx/>
              <a:buFont typeface="Arial" panose="020B0604020202020204" pitchFamily="34" charset="0"/>
              <a:buChar char="•"/>
              <a:tabLst/>
              <a:defRPr/>
            </a:pPr>
            <a:r>
              <a:rPr lang="en-US" b="1" i="0" dirty="0">
                <a:latin typeface="Arial" panose="020B0604020202020204" pitchFamily="34" charset="0"/>
                <a:cs typeface="Arial" panose="020B0604020202020204" pitchFamily="34" charset="0"/>
              </a:rPr>
              <a:t>The Page Heading </a:t>
            </a:r>
            <a:r>
              <a:rPr lang="en-US" b="0" i="0" dirty="0">
                <a:latin typeface="Arial" panose="020B0604020202020204" pitchFamily="34" charset="0"/>
                <a:cs typeface="Arial" panose="020B0604020202020204" pitchFamily="34" charset="0"/>
              </a:rPr>
              <a:t>is Dark Blue (#16478e).</a:t>
            </a:r>
          </a:p>
          <a:p>
            <a:pPr marL="0" marR="0" lvl="0" indent="0" algn="l" defTabSz="914400" rtl="0" eaLnBrk="1" latinLnBrk="0" hangingPunct="1">
              <a:lnSpc>
                <a:spcPct val="100000"/>
              </a:lnSpc>
              <a:spcBef>
                <a:spcPts val="0"/>
              </a:spcBef>
              <a:spcAft>
                <a:spcPts val="0"/>
              </a:spcAft>
              <a:buClr>
                <a:srgbClr val="833761"/>
              </a:buClr>
              <a:buSzTx/>
              <a:buFont typeface="Arial" panose="020B0604020202020204" pitchFamily="34" charset="0"/>
              <a:buNone/>
              <a:tabLst/>
              <a:defRPr/>
            </a:pPr>
            <a:endParaRPr lang="en-US" b="0" i="0" dirty="0">
              <a:latin typeface="Arial" panose="020B0604020202020204" pitchFamily="34" charset="0"/>
              <a:cs typeface="Arial" panose="020B0604020202020204" pitchFamily="34" charset="0"/>
            </a:endParaRPr>
          </a:p>
          <a:p>
            <a:r>
              <a:rPr lang="en-US" b="1" i="0" dirty="0">
                <a:solidFill>
                  <a:srgbClr val="3B3838"/>
                </a:solidFill>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0" indent="0">
              <a:buFont typeface="Arial" panose="020B0604020202020204" pitchFamily="34" charset="0"/>
              <a:buNone/>
            </a:pPr>
            <a:endParaRPr lang="en-US" b="0"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B3838"/>
                </a:solidFill>
                <a:latin typeface="Arial" panose="020B0604020202020204" pitchFamily="34" charset="0"/>
                <a:cs typeface="Arial" panose="020B0604020202020204" pitchFamily="34" charset="0"/>
              </a:rPr>
              <a:t>Colors: </a:t>
            </a:r>
            <a:r>
              <a:rPr lang="en-US" b="1" i="0" dirty="0">
                <a:solidFill>
                  <a:srgbClr val="3B3838"/>
                </a:solidFill>
                <a:latin typeface="Arial" panose="020B0604020202020204" pitchFamily="34" charset="0"/>
                <a:cs typeface="Arial" panose="020B0604020202020204" pitchFamily="34" charset="0"/>
              </a:rPr>
              <a:t>Do not use any additional colors besides those listed below, unless utilizing black or tints of black.</a:t>
            </a:r>
            <a:endParaRPr lang="en-US" b="0" i="0" dirty="0">
              <a:solidFill>
                <a:srgbClr val="3B383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i="0" dirty="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Dark Blue: #16478e </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Light Blue: #</a:t>
            </a:r>
            <a:r>
              <a:rPr lang="en-US" sz="1200" kern="1200" dirty="0">
                <a:solidFill>
                  <a:schemeClr val="tx1"/>
                </a:solidFill>
                <a:effectLst/>
                <a:latin typeface="+mn-lt"/>
                <a:ea typeface="+mn-ea"/>
                <a:cs typeface="+mn-cs"/>
              </a:rPr>
              <a:t>3e85c5</a:t>
            </a:r>
            <a:endParaRPr lang="en-US" b="0" i="0" dirty="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Purple: #5f6dbb</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dirty="0">
                <a:solidFill>
                  <a:srgbClr val="3B3838"/>
                </a:solidFill>
                <a:latin typeface="Arial" panose="020B0604020202020204" pitchFamily="34" charset="0"/>
                <a:ea typeface="Montserrat Light" charset="0"/>
                <a:cs typeface="Arial" panose="020B0604020202020204" pitchFamily="34" charset="0"/>
              </a:rPr>
              <a:t>Text White: #ffffff</a:t>
            </a:r>
          </a:p>
          <a:p>
            <a:pPr marL="457200" lvl="1" indent="0">
              <a:buFont typeface="Arial" panose="020B0604020202020204" pitchFamily="34" charset="0"/>
              <a:buNone/>
            </a:pPr>
            <a:endParaRPr lang="en-US" b="0" dirty="0">
              <a:solidFill>
                <a:srgbClr val="3B3838"/>
              </a:solidFill>
              <a:latin typeface="Arial" panose="020B0604020202020204" pitchFamily="34" charset="0"/>
              <a:ea typeface="Montserrat Light" charset="0"/>
              <a:cs typeface="Arial" panose="020B0604020202020204" pitchFamily="34" charset="0"/>
            </a:endParaRPr>
          </a:p>
          <a:p>
            <a:pPr marL="171450" lvl="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Master Pages: </a:t>
            </a:r>
            <a:r>
              <a:rPr lang="en-US" b="1" i="0" dirty="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dirty="0"/>
          </a:p>
          <a:p>
            <a:endParaRPr lang="en-US" dirty="0"/>
          </a:p>
        </p:txBody>
      </p:sp>
      <p:sp>
        <p:nvSpPr>
          <p:cNvPr id="4" name="Slide Number Placeholder 3"/>
          <p:cNvSpPr>
            <a:spLocks noGrp="1"/>
          </p:cNvSpPr>
          <p:nvPr>
            <p:ph type="sldNum" sz="quarter" idx="5"/>
          </p:nvPr>
        </p:nvSpPr>
        <p:spPr/>
        <p:txBody>
          <a:bodyPr numCol="1"/>
          <a:lstStyle/>
          <a:p>
            <a:fld id="{3B43611C-F35D-9145-8D88-8BBB5DC40069}" type="slidenum">
              <a:rPr lang="en-US" smtClean="0"/>
              <a:t>6</a:t>
            </a:fld>
            <a:endParaRPr lang="en-US"/>
          </a:p>
        </p:txBody>
      </p:sp>
    </p:spTree>
    <p:extLst>
      <p:ext uri="{BB962C8B-B14F-4D97-AF65-F5344CB8AC3E}">
        <p14:creationId xmlns:p14="http://schemas.microsoft.com/office/powerpoint/2010/main" val="380904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b="1" i="0" dirty="0">
                <a:solidFill>
                  <a:srgbClr val="3B3838"/>
                </a:solidFill>
                <a:latin typeface="Arial" panose="020B0604020202020204" pitchFamily="34" charset="0"/>
                <a:cs typeface="Arial" panose="020B0604020202020204" pitchFamily="34" charset="0"/>
              </a:rPr>
              <a:t>Research Implications Page</a:t>
            </a:r>
          </a:p>
          <a:p>
            <a:endParaRPr lang="en-US" b="1" i="0" dirty="0">
              <a:solidFill>
                <a:srgbClr val="3B3838"/>
              </a:solidFill>
              <a:latin typeface="Arial" panose="020B0604020202020204" pitchFamily="34" charset="0"/>
              <a:cs typeface="Arial" panose="020B0604020202020204" pitchFamily="34" charset="0"/>
            </a:endParaRPr>
          </a:p>
          <a:p>
            <a:r>
              <a:rPr lang="en-US" b="1" i="0" dirty="0">
                <a:solidFill>
                  <a:srgbClr val="3B3838"/>
                </a:solidFill>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0" indent="0">
              <a:buFont typeface="Arial" panose="020B0604020202020204" pitchFamily="34" charset="0"/>
              <a:buNone/>
            </a:pPr>
            <a:endParaRPr lang="en-US" b="0" i="0" dirty="0">
              <a:solidFill>
                <a:srgbClr val="3B383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Colors: </a:t>
            </a:r>
            <a:r>
              <a:rPr lang="en-US" b="1" i="0" dirty="0">
                <a:solidFill>
                  <a:srgbClr val="3B3838"/>
                </a:solidFill>
                <a:latin typeface="Arial" panose="020B0604020202020204" pitchFamily="34" charset="0"/>
                <a:cs typeface="Arial" panose="020B0604020202020204" pitchFamily="34" charset="0"/>
              </a:rPr>
              <a:t>Do not use any additional colors besides those listed below, unless utilizing black or tints of black.</a:t>
            </a:r>
            <a:endParaRPr lang="en-US" b="0" i="0" dirty="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Dark Blue: #16478e </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Light Blue: #</a:t>
            </a:r>
            <a:r>
              <a:rPr lang="en-US" sz="1200" kern="1200" dirty="0">
                <a:solidFill>
                  <a:schemeClr val="tx1"/>
                </a:solidFill>
                <a:effectLst/>
                <a:latin typeface="+mn-lt"/>
                <a:ea typeface="+mn-ea"/>
                <a:cs typeface="+mn-cs"/>
              </a:rPr>
              <a:t>3e85c5</a:t>
            </a:r>
            <a:endParaRPr lang="en-US" b="0" i="0" dirty="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Purple: #5f6dbb</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dirty="0">
                <a:solidFill>
                  <a:srgbClr val="3B3838"/>
                </a:solidFill>
                <a:latin typeface="Arial" panose="020B0604020202020204" pitchFamily="34" charset="0"/>
                <a:ea typeface="Montserrat Light" charset="0"/>
                <a:cs typeface="Arial" panose="020B0604020202020204" pitchFamily="34" charset="0"/>
              </a:rPr>
              <a:t>Text White: #ffffff</a:t>
            </a:r>
          </a:p>
          <a:p>
            <a:pPr marL="457200" lvl="1" indent="0">
              <a:buFont typeface="Arial" panose="020B0604020202020204" pitchFamily="34" charset="0"/>
              <a:buNone/>
            </a:pPr>
            <a:endParaRPr lang="en-US" b="0" dirty="0">
              <a:solidFill>
                <a:srgbClr val="3B3838"/>
              </a:solidFill>
              <a:latin typeface="Arial" panose="020B0604020202020204" pitchFamily="34" charset="0"/>
              <a:ea typeface="Montserrat Light" charset="0"/>
              <a:cs typeface="Arial" panose="020B0604020202020204" pitchFamily="34" charset="0"/>
            </a:endParaRPr>
          </a:p>
          <a:p>
            <a:pPr marL="171450" lvl="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Master Pages: </a:t>
            </a:r>
            <a:r>
              <a:rPr lang="en-US" b="1" i="0" dirty="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dirty="0"/>
          </a:p>
          <a:p>
            <a:endParaRPr lang="en-US" dirty="0"/>
          </a:p>
        </p:txBody>
      </p:sp>
      <p:sp>
        <p:nvSpPr>
          <p:cNvPr id="4" name="Slide Number Placeholder 3"/>
          <p:cNvSpPr>
            <a:spLocks noGrp="1"/>
          </p:cNvSpPr>
          <p:nvPr>
            <p:ph type="sldNum" sz="quarter" idx="5"/>
          </p:nvPr>
        </p:nvSpPr>
        <p:spPr/>
        <p:txBody>
          <a:bodyPr numCol="1"/>
          <a:lstStyle/>
          <a:p>
            <a:fld id="{3B43611C-F35D-9145-8D88-8BBB5DC40069}" type="slidenum">
              <a:rPr lang="en-US" smtClean="0"/>
              <a:t>7</a:t>
            </a:fld>
            <a:endParaRPr lang="en-US"/>
          </a:p>
        </p:txBody>
      </p:sp>
    </p:spTree>
    <p:extLst>
      <p:ext uri="{BB962C8B-B14F-4D97-AF65-F5344CB8AC3E}">
        <p14:creationId xmlns:p14="http://schemas.microsoft.com/office/powerpoint/2010/main" val="652707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b="1" i="0" dirty="0">
                <a:solidFill>
                  <a:srgbClr val="3B3838"/>
                </a:solidFill>
                <a:latin typeface="Arial" panose="020B0604020202020204" pitchFamily="34" charset="0"/>
                <a:cs typeface="Arial" panose="020B0604020202020204" pitchFamily="34" charset="0"/>
              </a:rPr>
              <a:t>Bio Page</a:t>
            </a:r>
          </a:p>
          <a:p>
            <a:endParaRPr lang="en-US" b="1" i="0" dirty="0">
              <a:solidFill>
                <a:srgbClr val="3B3838"/>
              </a:solidFill>
              <a:latin typeface="Arial" panose="020B0604020202020204" pitchFamily="34" charset="0"/>
              <a:cs typeface="Arial" panose="020B0604020202020204" pitchFamily="34" charset="0"/>
            </a:endParaRPr>
          </a:p>
          <a:p>
            <a:r>
              <a:rPr lang="en-US" b="1" i="0" dirty="0">
                <a:solidFill>
                  <a:srgbClr val="3B3838"/>
                </a:solidFill>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0" indent="0">
              <a:buFont typeface="Arial" panose="020B0604020202020204" pitchFamily="34" charset="0"/>
              <a:buNone/>
            </a:pPr>
            <a:endParaRPr lang="en-US" b="0"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B3838"/>
                </a:solidFill>
                <a:latin typeface="Arial" panose="020B0604020202020204" pitchFamily="34" charset="0"/>
                <a:cs typeface="Arial" panose="020B0604020202020204" pitchFamily="34" charset="0"/>
              </a:rPr>
              <a:t>Colors: </a:t>
            </a:r>
            <a:r>
              <a:rPr lang="en-US" b="1" i="0" dirty="0">
                <a:solidFill>
                  <a:srgbClr val="3B3838"/>
                </a:solidFill>
                <a:latin typeface="Arial" panose="020B0604020202020204" pitchFamily="34" charset="0"/>
                <a:cs typeface="Arial" panose="020B0604020202020204" pitchFamily="34" charset="0"/>
              </a:rPr>
              <a:t>Do not use any additional colors besides those listed below, unless utilizing black or tints of black.</a:t>
            </a:r>
            <a:endParaRPr lang="en-US" b="0" i="0" dirty="0">
              <a:solidFill>
                <a:srgbClr val="3B383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i="0" dirty="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Dark Blue: #16478e </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Light Blue: #</a:t>
            </a:r>
            <a:r>
              <a:rPr lang="en-US" sz="1200" kern="1200" dirty="0">
                <a:solidFill>
                  <a:schemeClr val="tx1"/>
                </a:solidFill>
                <a:effectLst/>
                <a:latin typeface="+mn-lt"/>
                <a:ea typeface="+mn-ea"/>
                <a:cs typeface="+mn-cs"/>
              </a:rPr>
              <a:t>3e85c5</a:t>
            </a:r>
            <a:endParaRPr lang="en-US" b="0" i="0" dirty="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Purple: #5f6dbb</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dirty="0">
                <a:solidFill>
                  <a:srgbClr val="3B3838"/>
                </a:solidFill>
                <a:latin typeface="Arial" panose="020B0604020202020204" pitchFamily="34" charset="0"/>
                <a:ea typeface="Montserrat Light" charset="0"/>
                <a:cs typeface="Arial" panose="020B0604020202020204" pitchFamily="34" charset="0"/>
              </a:rPr>
              <a:t>Text White: #ffffff</a:t>
            </a:r>
          </a:p>
          <a:p>
            <a:pPr marL="457200" lvl="1" indent="0">
              <a:buFont typeface="Arial" panose="020B0604020202020204" pitchFamily="34" charset="0"/>
              <a:buNone/>
            </a:pPr>
            <a:endParaRPr lang="en-US" b="0" dirty="0">
              <a:solidFill>
                <a:srgbClr val="3B3838"/>
              </a:solidFill>
              <a:latin typeface="Arial" panose="020B0604020202020204" pitchFamily="34" charset="0"/>
              <a:ea typeface="Montserrat Light" charset="0"/>
              <a:cs typeface="Arial" panose="020B0604020202020204" pitchFamily="34" charset="0"/>
            </a:endParaRPr>
          </a:p>
          <a:p>
            <a:pPr marL="171450" lvl="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Master Pages: </a:t>
            </a:r>
            <a:r>
              <a:rPr lang="en-US" b="1" i="0" dirty="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dirty="0"/>
          </a:p>
          <a:p>
            <a:endParaRPr lang="en-US" dirty="0"/>
          </a:p>
        </p:txBody>
      </p:sp>
      <p:sp>
        <p:nvSpPr>
          <p:cNvPr id="4" name="Slide Number Placeholder 3"/>
          <p:cNvSpPr>
            <a:spLocks noGrp="1"/>
          </p:cNvSpPr>
          <p:nvPr>
            <p:ph type="sldNum" sz="quarter" idx="5"/>
          </p:nvPr>
        </p:nvSpPr>
        <p:spPr/>
        <p:txBody>
          <a:bodyPr numCol="1"/>
          <a:lstStyle/>
          <a:p>
            <a:fld id="{3B43611C-F35D-9145-8D88-8BBB5DC40069}" type="slidenum">
              <a:rPr lang="en-US" smtClean="0"/>
              <a:t>8</a:t>
            </a:fld>
            <a:endParaRPr lang="en-US"/>
          </a:p>
        </p:txBody>
      </p:sp>
    </p:spTree>
    <p:extLst>
      <p:ext uri="{BB962C8B-B14F-4D97-AF65-F5344CB8AC3E}">
        <p14:creationId xmlns:p14="http://schemas.microsoft.com/office/powerpoint/2010/main" val="284708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marL="0" marR="0" lvl="0" indent="0" algn="l" defTabSz="914400" rtl="0" eaLnBrk="1"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Thank You Page</a:t>
            </a:r>
            <a:endParaRPr lang="en-US" b="0" dirty="0">
              <a:latin typeface="Arial" panose="020B0604020202020204" pitchFamily="34" charset="0"/>
              <a:cs typeface="Arial" panose="020B0604020202020204" pitchFamily="34" charset="0"/>
            </a:endParaRPr>
          </a:p>
          <a:p>
            <a:endParaRPr lang="en-US" b="1" i="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Page Specific Notes: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Thank you and Optional closing message are both editable</a:t>
            </a:r>
          </a:p>
          <a:p>
            <a:pPr marL="628650" lvl="1" indent="-171450">
              <a:buFont typeface="Arial" panose="020B0604020202020204" pitchFamily="34" charset="0"/>
              <a:buChar char="•"/>
            </a:pPr>
            <a:r>
              <a:rPr lang="en-US" i="1" dirty="0">
                <a:latin typeface="Arial" panose="020B0604020202020204" pitchFamily="34" charset="0"/>
                <a:cs typeface="Arial" panose="020B0604020202020204" pitchFamily="34" charset="0"/>
              </a:rPr>
              <a:t>Note: All text is aligned to the lower left of each text box; this should </a:t>
            </a:r>
            <a:r>
              <a:rPr lang="en-US" i="0" dirty="0">
                <a:latin typeface="Arial" panose="020B0604020202020204" pitchFamily="34" charset="0"/>
                <a:cs typeface="Arial" panose="020B0604020202020204" pitchFamily="34" charset="0"/>
              </a:rPr>
              <a:t>not</a:t>
            </a:r>
            <a:r>
              <a:rPr lang="en-US" i="1" dirty="0">
                <a:latin typeface="Arial" panose="020B0604020202020204" pitchFamily="34" charset="0"/>
                <a:cs typeface="Arial" panose="020B0604020202020204" pitchFamily="34" charset="0"/>
              </a:rPr>
              <a:t> be altered. If the closing message is less or more than four lines, it should still line up to the bottom of the current box and the spacing between the title, subtitle, and horizontal accent lines should stay the same.</a:t>
            </a:r>
          </a:p>
          <a:p>
            <a:pPr marL="628650" lvl="1" indent="-171450">
              <a:buFont typeface="Arial" panose="020B0604020202020204" pitchFamily="34" charset="0"/>
              <a:buChar char="•"/>
            </a:pPr>
            <a:endParaRPr lang="en-US" i="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i="0" dirty="0">
                <a:latin typeface="Arial" panose="020B0604020202020204" pitchFamily="34" charset="0"/>
                <a:cs typeface="Arial" panose="020B0604020202020204" pitchFamily="34" charset="0"/>
              </a:rPr>
              <a:t>Abstract Reference: Author(s) of abstract. Title of abstract [abstract]. In GSA 2026 Annual Scientific Meeting; November 4-7; National Harbor, MD. </a:t>
            </a:r>
            <a:r>
              <a:rPr lang="en-US" i="1" dirty="0">
                <a:latin typeface="Arial" panose="020B0604020202020204" pitchFamily="34" charset="0"/>
                <a:cs typeface="Arial" panose="020B0604020202020204" pitchFamily="34" charset="0"/>
              </a:rPr>
              <a:t>Innovation in Aging</a:t>
            </a:r>
            <a:r>
              <a:rPr lang="en-US" i="0" dirty="0">
                <a:latin typeface="Arial" panose="020B0604020202020204" pitchFamily="34" charset="0"/>
                <a:cs typeface="Arial" panose="020B0604020202020204" pitchFamily="34" charset="0"/>
              </a:rPr>
              <a:t>: GSA; 2026. Abstract Number.</a:t>
            </a:r>
          </a:p>
          <a:p>
            <a:pPr marL="0" lvl="0" indent="0">
              <a:buFont typeface="Arial" panose="020B0604020202020204" pitchFamily="34" charset="0"/>
              <a:buNone/>
            </a:pPr>
            <a:endParaRPr lang="en-US" i="1" dirty="0">
              <a:latin typeface="Arial" panose="020B0604020202020204" pitchFamily="34" charset="0"/>
              <a:cs typeface="Arial" panose="020B0604020202020204" pitchFamily="34" charset="0"/>
            </a:endParaRPr>
          </a:p>
          <a:p>
            <a:r>
              <a:rPr lang="en-US" b="1" i="0" dirty="0">
                <a:solidFill>
                  <a:srgbClr val="3B3838"/>
                </a:solidFill>
                <a:latin typeface="Arial" panose="020B0604020202020204" pitchFamily="34" charset="0"/>
                <a:cs typeface="Arial" panose="020B0604020202020204" pitchFamily="34" charset="0"/>
              </a:rPr>
              <a:t>General Notes:</a:t>
            </a:r>
          </a:p>
          <a:p>
            <a:pPr marL="17145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Any place where text appears in all caps within the template should be in all caps in the final presentation. This can be manually entered or forced using the Change Case feature next to the highlight option.</a:t>
            </a:r>
          </a:p>
          <a:p>
            <a:pPr marL="0" indent="0">
              <a:buFont typeface="Arial" panose="020B0604020202020204" pitchFamily="34" charset="0"/>
              <a:buNone/>
            </a:pPr>
            <a:endParaRPr lang="en-US" b="0"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B3838"/>
                </a:solidFill>
                <a:latin typeface="Arial" panose="020B0604020202020204" pitchFamily="34" charset="0"/>
                <a:cs typeface="Arial" panose="020B0604020202020204" pitchFamily="34" charset="0"/>
              </a:rPr>
              <a:t>Colors: </a:t>
            </a:r>
            <a:r>
              <a:rPr lang="en-US" b="1" i="0" dirty="0">
                <a:solidFill>
                  <a:srgbClr val="3B3838"/>
                </a:solidFill>
                <a:latin typeface="Arial" panose="020B0604020202020204" pitchFamily="34" charset="0"/>
                <a:cs typeface="Arial" panose="020B0604020202020204" pitchFamily="34" charset="0"/>
              </a:rPr>
              <a:t>Do not use any additional colors besides those listed below, unless utilizing black or tints of black.</a:t>
            </a:r>
            <a:endParaRPr lang="en-US" b="0" i="0" dirty="0">
              <a:solidFill>
                <a:srgbClr val="3B383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i="0" dirty="0">
              <a:solidFill>
                <a:srgbClr val="3B3838"/>
              </a:solidFill>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Dark Blue: #16478e </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Light Blue: #288BE4</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Purple: #5f6dbb</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Text Gray: #3B3838</a:t>
            </a:r>
          </a:p>
          <a:p>
            <a:pPr marL="628650" lvl="1"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Text White: #ffffff</a:t>
            </a:r>
          </a:p>
          <a:p>
            <a:pPr marL="457200" lvl="1" indent="0">
              <a:buFont typeface="Arial" panose="020B0604020202020204" pitchFamily="34" charset="0"/>
              <a:buNone/>
            </a:pPr>
            <a:endParaRPr lang="en-US" b="0" dirty="0">
              <a:solidFill>
                <a:srgbClr val="3B3838"/>
              </a:solidFill>
              <a:latin typeface="Arial" panose="020B0604020202020204" pitchFamily="34" charset="0"/>
              <a:ea typeface="Montserrat Light" charset="0"/>
              <a:cs typeface="Arial" panose="020B0604020202020204" pitchFamily="34" charset="0"/>
            </a:endParaRPr>
          </a:p>
          <a:p>
            <a:pPr marL="171450" lvl="0" indent="-171450">
              <a:buFont typeface="Arial" panose="020B0604020202020204" pitchFamily="34" charset="0"/>
              <a:buChar char="•"/>
            </a:pPr>
            <a:r>
              <a:rPr lang="en-US" b="0" i="0" dirty="0">
                <a:solidFill>
                  <a:srgbClr val="3B3838"/>
                </a:solidFill>
                <a:latin typeface="Arial" panose="020B0604020202020204" pitchFamily="34" charset="0"/>
                <a:cs typeface="Arial" panose="020B0604020202020204" pitchFamily="34" charset="0"/>
              </a:rPr>
              <a:t>Master Pages: </a:t>
            </a:r>
            <a:r>
              <a:rPr lang="en-US" b="1" i="0" dirty="0">
                <a:solidFill>
                  <a:srgbClr val="3B3838"/>
                </a:solidFill>
                <a:latin typeface="Arial" panose="020B0604020202020204" pitchFamily="34" charset="0"/>
                <a:cs typeface="Arial" panose="020B0604020202020204" pitchFamily="34" charset="0"/>
              </a:rPr>
              <a:t>Do not alter any information on the Master Slides</a:t>
            </a:r>
          </a:p>
          <a:p>
            <a:pPr marL="0" lvl="0" indent="0">
              <a:buFont typeface="Arial" panose="020B0604020202020204" pitchFamily="34" charset="0"/>
              <a:buNone/>
            </a:pPr>
            <a:endParaRPr lang="en-US" b="1" i="0" dirty="0">
              <a:solidFill>
                <a:srgbClr val="3B3838"/>
              </a:solidFill>
              <a:latin typeface="Arial" panose="020B0604020202020204" pitchFamily="34" charset="0"/>
              <a:cs typeface="Arial" panose="020B0604020202020204" pitchFamily="34" charset="0"/>
            </a:endParaRPr>
          </a:p>
          <a:p>
            <a:pPr marL="171450" marR="0" lvl="0" indent="-1714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rgbClr val="3B3838"/>
                </a:solidFill>
                <a:effectLst/>
                <a:latin typeface="Arial" panose="020B0604020202020204" pitchFamily="34" charset="0"/>
                <a:ea typeface="+mn-ea"/>
                <a:cs typeface="Arial" panose="020B0604020202020204" pitchFamily="34" charset="0"/>
              </a:rPr>
              <a:t>Adding new slides: Check the Master Slides or duplicate a page as needed. </a:t>
            </a:r>
            <a:endParaRPr lang="en-US" dirty="0"/>
          </a:p>
        </p:txBody>
      </p:sp>
      <p:sp>
        <p:nvSpPr>
          <p:cNvPr id="4" name="Slide Number Placeholder 3"/>
          <p:cNvSpPr>
            <a:spLocks noGrp="1"/>
          </p:cNvSpPr>
          <p:nvPr>
            <p:ph type="sldNum" sz="quarter" idx="5"/>
          </p:nvPr>
        </p:nvSpPr>
        <p:spPr/>
        <p:txBody>
          <a:bodyPr numCol="1"/>
          <a:lstStyle/>
          <a:p>
            <a:fld id="{3B43611C-F35D-9145-8D88-8BBB5DC40069}" type="slidenum">
              <a:rPr lang="en-US" smtClean="0"/>
              <a:t>9</a:t>
            </a:fld>
            <a:endParaRPr lang="en-US"/>
          </a:p>
        </p:txBody>
      </p:sp>
    </p:spTree>
    <p:extLst>
      <p:ext uri="{BB962C8B-B14F-4D97-AF65-F5344CB8AC3E}">
        <p14:creationId xmlns:p14="http://schemas.microsoft.com/office/powerpoint/2010/main" val="219505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5" name="Holder 2">
            <a:extLst>
              <a:ext uri="{FF2B5EF4-FFF2-40B4-BE49-F238E27FC236}">
                <a16:creationId xmlns:a16="http://schemas.microsoft.com/office/drawing/2014/main" id="{6EC423B9-84F9-CD07-CFBF-33E97588F179}"/>
              </a:ext>
            </a:extLst>
          </p:cNvPr>
          <p:cNvSpPr>
            <a:spLocks noGrp="1"/>
          </p:cNvSpPr>
          <p:nvPr>
            <p:ph type="ctrTitle"/>
          </p:nvPr>
        </p:nvSpPr>
        <p:spPr>
          <a:xfrm>
            <a:off x="981658" y="3703121"/>
            <a:ext cx="18270170" cy="1231106"/>
          </a:xfrm>
          <a:prstGeom prst="rect">
            <a:avLst/>
          </a:prstGeom>
        </p:spPr>
        <p:txBody>
          <a:bodyPr wrap="square" lIns="0" tIns="0" rIns="0" bIns="0" numCol="1">
            <a:spAutoFit/>
          </a:bodyPr>
          <a:lstStyle>
            <a:lvl1pPr>
              <a:defRPr sz="8000" b="1" i="0">
                <a:solidFill>
                  <a:srgbClr val="213D77"/>
                </a:solidFill>
                <a:latin typeface="Arial" panose="020B0604020202020204" pitchFamily="34" charset="0"/>
                <a:cs typeface="Arial" panose="020B0604020202020204" pitchFamily="34" charset="0"/>
              </a:defRPr>
            </a:lvl1pPr>
          </a:lstStyle>
          <a:p>
            <a:endParaRPr dirty="0"/>
          </a:p>
        </p:txBody>
      </p:sp>
      <p:sp>
        <p:nvSpPr>
          <p:cNvPr id="6" name="Holder 3">
            <a:extLst>
              <a:ext uri="{FF2B5EF4-FFF2-40B4-BE49-F238E27FC236}">
                <a16:creationId xmlns:a16="http://schemas.microsoft.com/office/drawing/2014/main" id="{5A07023D-9CAA-22B3-3E5B-F6C5D20E8425}"/>
              </a:ext>
            </a:extLst>
          </p:cNvPr>
          <p:cNvSpPr>
            <a:spLocks noGrp="1"/>
          </p:cNvSpPr>
          <p:nvPr>
            <p:ph type="body" idx="17"/>
          </p:nvPr>
        </p:nvSpPr>
        <p:spPr>
          <a:xfrm>
            <a:off x="981657" y="6053193"/>
            <a:ext cx="18270169" cy="3955779"/>
          </a:xfrm>
          <a:prstGeom prst="rect">
            <a:avLst/>
          </a:prstGeom>
        </p:spPr>
        <p:txBody>
          <a:bodyPr lIns="0" tIns="0" rIns="0" bIns="0" numCol="1"/>
          <a:lstStyle>
            <a:lvl1pPr>
              <a:lnSpc>
                <a:spcPct val="100000"/>
              </a:lnSpc>
              <a:defRPr sz="2000" i="1">
                <a:solidFill>
                  <a:srgbClr val="213D77"/>
                </a:solidFill>
                <a:latin typeface="Arial" panose="020B0604020202020204" pitchFamily="34" charset="0"/>
                <a:cs typeface="Arial" panose="020B0604020202020204" pitchFamily="34" charset="0"/>
              </a:defRPr>
            </a:lvl1pPr>
          </a:lstStyle>
          <a:p>
            <a:endParaRPr lang="en-US" dirty="0"/>
          </a:p>
        </p:txBody>
      </p:sp>
      <p:sp>
        <p:nvSpPr>
          <p:cNvPr id="7" name="Holder 3">
            <a:extLst>
              <a:ext uri="{FF2B5EF4-FFF2-40B4-BE49-F238E27FC236}">
                <a16:creationId xmlns:a16="http://schemas.microsoft.com/office/drawing/2014/main" id="{96AE8F09-9749-A70E-3B23-D8A0F129387D}"/>
              </a:ext>
            </a:extLst>
          </p:cNvPr>
          <p:cNvSpPr>
            <a:spLocks noGrp="1"/>
          </p:cNvSpPr>
          <p:nvPr>
            <p:ph type="body" idx="18"/>
          </p:nvPr>
        </p:nvSpPr>
        <p:spPr>
          <a:xfrm>
            <a:off x="981658" y="5211176"/>
            <a:ext cx="18270169" cy="434204"/>
          </a:xfrm>
          <a:prstGeom prst="rect">
            <a:avLst/>
          </a:prstGeom>
        </p:spPr>
        <p:txBody>
          <a:bodyPr lIns="0" tIns="0" rIns="0" bIns="0" numCol="1"/>
          <a:lstStyle>
            <a:lvl1pPr>
              <a:lnSpc>
                <a:spcPct val="100000"/>
              </a:lnSpc>
              <a:defRPr sz="2400">
                <a:solidFill>
                  <a:srgbClr val="213D77"/>
                </a:solidFill>
                <a:latin typeface="Arial" panose="020B0604020202020204" pitchFamily="34" charset="0"/>
                <a:cs typeface="Arial" panose="020B0604020202020204" pitchFamily="34" charset="0"/>
              </a:defRPr>
            </a:lvl1pPr>
          </a:lstStyle>
          <a:p>
            <a:endParaRPr lang="en-US" dirty="0"/>
          </a:p>
        </p:txBody>
      </p:sp>
      <p:sp>
        <p:nvSpPr>
          <p:cNvPr id="2" name="Holder 4">
            <a:extLst>
              <a:ext uri="{FF2B5EF4-FFF2-40B4-BE49-F238E27FC236}">
                <a16:creationId xmlns:a16="http://schemas.microsoft.com/office/drawing/2014/main" id="{0A73B5E8-BEF6-EB7B-8872-D4E70FA0E826}"/>
              </a:ext>
            </a:extLst>
          </p:cNvPr>
          <p:cNvSpPr txBox="1">
            <a:spLocks/>
          </p:cNvSpPr>
          <p:nvPr userDrawn="1"/>
        </p:nvSpPr>
        <p:spPr>
          <a:xfrm>
            <a:off x="18448422" y="10850989"/>
            <a:ext cx="1098207" cy="282233"/>
          </a:xfrm>
          <a:prstGeom prst="rect">
            <a:avLst/>
          </a:prstGeom>
        </p:spPr>
        <p:txBody>
          <a:bodyPr lIns="0" tIns="0" rIns="0" bIns="0" numCol="1"/>
          <a:lstStyle>
            <a:defPPr>
              <a:defRPr kern="0"/>
            </a:defPPr>
            <a:lvl1pPr algn="l">
              <a:defRPr sz="1400">
                <a:solidFill>
                  <a:srgbClr val="00629B"/>
                </a:solidFill>
                <a:latin typeface="Arial" panose="020B0604020202020204" pitchFamily="34" charset="0"/>
                <a:cs typeface="Arial" panose="020B0604020202020204" pitchFamily="34" charset="0"/>
              </a:defRPr>
            </a:lvl1pPr>
          </a:lstStyle>
          <a:p>
            <a:pPr algn="r"/>
            <a:r>
              <a:rPr lang="en-US" sz="1400" b="1" dirty="0">
                <a:solidFill>
                  <a:schemeClr val="bg1"/>
                </a:solidFill>
                <a:latin typeface="Arial" panose="020B0604020202020204" pitchFamily="34" charset="0"/>
                <a:cs typeface="Arial" panose="020B0604020202020204" pitchFamily="34" charset="0"/>
              </a:rPr>
              <a:t>gsa2025.org</a:t>
            </a:r>
          </a:p>
        </p:txBody>
      </p:sp>
    </p:spTree>
    <p:extLst>
      <p:ext uri="{BB962C8B-B14F-4D97-AF65-F5344CB8AC3E}">
        <p14:creationId xmlns:p14="http://schemas.microsoft.com/office/powerpoint/2010/main" val="3022809544"/>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earch Implications Page">
    <p:spTree>
      <p:nvGrpSpPr>
        <p:cNvPr id="1" name=""/>
        <p:cNvGrpSpPr/>
        <p:nvPr/>
      </p:nvGrpSpPr>
      <p:grpSpPr>
        <a:xfrm>
          <a:off x="0" y="0"/>
          <a:ext cx="0" cy="0"/>
          <a:chOff x="0" y="0"/>
          <a:chExt cx="0" cy="0"/>
        </a:xfrm>
      </p:grpSpPr>
      <p:sp>
        <p:nvSpPr>
          <p:cNvPr id="9" name="Holder 3">
            <a:extLst>
              <a:ext uri="{FF2B5EF4-FFF2-40B4-BE49-F238E27FC236}">
                <a16:creationId xmlns:a16="http://schemas.microsoft.com/office/drawing/2014/main" id="{F9A8F7F7-D0E1-1743-90ED-D3069687E6F0}"/>
              </a:ext>
            </a:extLst>
          </p:cNvPr>
          <p:cNvSpPr>
            <a:spLocks noGrp="1"/>
          </p:cNvSpPr>
          <p:nvPr>
            <p:ph type="body" idx="11" hasCustomPrompt="1"/>
          </p:nvPr>
        </p:nvSpPr>
        <p:spPr>
          <a:xfrm>
            <a:off x="1005205" y="3097131"/>
            <a:ext cx="18071660" cy="6837701"/>
          </a:xfrm>
          <a:prstGeom prst="rect">
            <a:avLst/>
          </a:prstGeom>
        </p:spPr>
        <p:txBody>
          <a:bodyPr lIns="0" tIns="0" rIns="0" bIns="0" numCol="1"/>
          <a:lstStyle>
            <a:lvl1pPr>
              <a:lnSpc>
                <a:spcPts val="3400"/>
              </a:lnSpc>
              <a:spcAft>
                <a:spcPts val="800"/>
              </a:spcAft>
              <a:defRPr sz="2400">
                <a:solidFill>
                  <a:srgbClr val="333F48"/>
                </a:solidFill>
                <a:latin typeface="Arial" panose="020B0604020202020204" pitchFamily="34" charset="0"/>
                <a:cs typeface="Arial" panose="020B0604020202020204" pitchFamily="34" charset="0"/>
              </a:defRPr>
            </a:lvl1pPr>
          </a:lstStyle>
          <a:p>
            <a:pPr marL="0" marR="0" lvl="0" indent="0" defTabSz="914400" eaLnBrk="1" latinLnBrk="0" hangingPunct="1">
              <a:lnSpc>
                <a:spcPts val="3400"/>
              </a:lnSpc>
              <a:spcBef>
                <a:spcPts val="0"/>
              </a:spcBef>
              <a:spcAft>
                <a:spcPts val="800"/>
              </a:spcAft>
              <a:buClrTx/>
              <a:buSzTx/>
              <a:buFontTx/>
              <a:buNone/>
              <a:tabLst/>
              <a:defRPr/>
            </a:pPr>
            <a:r>
              <a:rPr lang="en-US" dirty="0"/>
              <a:t>GSA invites presenters to include a slide/poster section addressing the education, policy, and/or practice implications of their work, if applicable. Presenting these implications during your session is optional. The Committee envisions presenters interpreting the results and describing how their findings (in non-scientific language) may be translated or implemented to improve education, policy and practice associated with aging.</a:t>
            </a:r>
          </a:p>
        </p:txBody>
      </p:sp>
      <p:sp>
        <p:nvSpPr>
          <p:cNvPr id="7" name="Holder 2">
            <a:extLst>
              <a:ext uri="{FF2B5EF4-FFF2-40B4-BE49-F238E27FC236}">
                <a16:creationId xmlns:a16="http://schemas.microsoft.com/office/drawing/2014/main" id="{967A29A0-4594-F14C-9A39-1CF29EEB0504}"/>
              </a:ext>
            </a:extLst>
          </p:cNvPr>
          <p:cNvSpPr>
            <a:spLocks noGrp="1"/>
          </p:cNvSpPr>
          <p:nvPr>
            <p:ph type="title" hasCustomPrompt="1"/>
          </p:nvPr>
        </p:nvSpPr>
        <p:spPr>
          <a:xfrm>
            <a:off x="1005204" y="2097039"/>
            <a:ext cx="18071661" cy="818688"/>
          </a:xfrm>
          <a:prstGeom prst="rect">
            <a:avLst/>
          </a:prstGeom>
        </p:spPr>
        <p:txBody>
          <a:bodyPr lIns="0" tIns="0" rIns="0" bIns="0" numCol="1"/>
          <a:lstStyle>
            <a:lvl1pPr>
              <a:defRPr sz="4400" b="1" i="0">
                <a:solidFill>
                  <a:srgbClr val="16478E"/>
                </a:solidFill>
                <a:latin typeface="Arial" panose="020B0604020202020204" pitchFamily="34" charset="0"/>
                <a:cs typeface="Arial" panose="020B0604020202020204" pitchFamily="34" charset="0"/>
              </a:defRPr>
            </a:lvl1pPr>
          </a:lstStyle>
          <a:p>
            <a:r>
              <a:rPr lang="en-US" dirty="0"/>
              <a:t>Research Implications</a:t>
            </a:r>
            <a:endParaRPr dirty="0"/>
          </a:p>
        </p:txBody>
      </p:sp>
    </p:spTree>
    <p:extLst>
      <p:ext uri="{BB962C8B-B14F-4D97-AF65-F5344CB8AC3E}">
        <p14:creationId xmlns:p14="http://schemas.microsoft.com/office/powerpoint/2010/main" val="84413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40" name="Holder 3">
            <a:extLst>
              <a:ext uri="{FF2B5EF4-FFF2-40B4-BE49-F238E27FC236}">
                <a16:creationId xmlns:a16="http://schemas.microsoft.com/office/drawing/2014/main" id="{6CBE0123-E0E1-3D43-8677-8437A208BCAC}"/>
              </a:ext>
            </a:extLst>
          </p:cNvPr>
          <p:cNvSpPr>
            <a:spLocks noGrp="1"/>
          </p:cNvSpPr>
          <p:nvPr>
            <p:ph type="body" idx="12"/>
          </p:nvPr>
        </p:nvSpPr>
        <p:spPr>
          <a:xfrm>
            <a:off x="5360885" y="3408593"/>
            <a:ext cx="13759712" cy="599263"/>
          </a:xfrm>
          <a:prstGeom prst="rect">
            <a:avLst/>
          </a:prstGeom>
        </p:spPr>
        <p:txBody>
          <a:bodyPr lIns="0" tIns="0" rIns="0" bIns="0" numCol="1"/>
          <a:lstStyle>
            <a:lvl1pPr>
              <a:lnSpc>
                <a:spcPct val="100000"/>
              </a:lnSpc>
              <a:defRPr sz="4000" b="1">
                <a:solidFill>
                  <a:srgbClr val="333F48"/>
                </a:solidFill>
                <a:latin typeface="Arial" panose="020B0604020202020204" pitchFamily="34" charset="0"/>
                <a:cs typeface="Arial" panose="020B0604020202020204" pitchFamily="34" charset="0"/>
              </a:defRPr>
            </a:lvl1pPr>
          </a:lstStyle>
          <a:p>
            <a:endParaRPr lang="en-US" dirty="0"/>
          </a:p>
        </p:txBody>
      </p:sp>
      <p:sp>
        <p:nvSpPr>
          <p:cNvPr id="39" name="Holder 3">
            <a:extLst>
              <a:ext uri="{FF2B5EF4-FFF2-40B4-BE49-F238E27FC236}">
                <a16:creationId xmlns:a16="http://schemas.microsoft.com/office/drawing/2014/main" id="{0870379D-24E6-A64A-9A9B-6C829599B0DD}"/>
              </a:ext>
            </a:extLst>
          </p:cNvPr>
          <p:cNvSpPr>
            <a:spLocks noGrp="1"/>
          </p:cNvSpPr>
          <p:nvPr>
            <p:ph type="body" idx="11"/>
          </p:nvPr>
        </p:nvSpPr>
        <p:spPr>
          <a:xfrm>
            <a:off x="5360889" y="4121360"/>
            <a:ext cx="13715976" cy="553998"/>
          </a:xfrm>
          <a:prstGeom prst="rect">
            <a:avLst/>
          </a:prstGeom>
        </p:spPr>
        <p:txBody>
          <a:bodyPr lIns="0" tIns="0" rIns="0" bIns="0" numCol="1"/>
          <a:lstStyle>
            <a:lvl1pPr>
              <a:lnSpc>
                <a:spcPct val="100000"/>
              </a:lnSpc>
              <a:defRPr sz="1800">
                <a:solidFill>
                  <a:srgbClr val="333F48"/>
                </a:solidFill>
                <a:latin typeface="Arial" panose="020B0604020202020204" pitchFamily="34" charset="0"/>
                <a:cs typeface="Arial" panose="020B0604020202020204" pitchFamily="34" charset="0"/>
              </a:defRPr>
            </a:lvl1pPr>
          </a:lstStyle>
          <a:p>
            <a:endParaRPr lang="en-US" dirty="0"/>
          </a:p>
        </p:txBody>
      </p:sp>
      <p:sp>
        <p:nvSpPr>
          <p:cNvPr id="18" name="Holder 3">
            <a:extLst>
              <a:ext uri="{FF2B5EF4-FFF2-40B4-BE49-F238E27FC236}">
                <a16:creationId xmlns:a16="http://schemas.microsoft.com/office/drawing/2014/main" id="{0EFF2FE6-FB33-9F46-9B6F-475E41EE903C}"/>
              </a:ext>
            </a:extLst>
          </p:cNvPr>
          <p:cNvSpPr>
            <a:spLocks noGrp="1"/>
          </p:cNvSpPr>
          <p:nvPr>
            <p:ph type="body" idx="18"/>
          </p:nvPr>
        </p:nvSpPr>
        <p:spPr>
          <a:xfrm>
            <a:off x="5360889" y="4841407"/>
            <a:ext cx="13747225" cy="5019286"/>
          </a:xfrm>
          <a:prstGeom prst="rect">
            <a:avLst/>
          </a:prstGeom>
        </p:spPr>
        <p:txBody>
          <a:bodyPr lIns="0" tIns="0" rIns="0" bIns="0" numCol="1"/>
          <a:lstStyle>
            <a:lvl1pPr>
              <a:lnSpc>
                <a:spcPts val="3000"/>
              </a:lnSpc>
              <a:spcAft>
                <a:spcPts val="1400"/>
              </a:spcAft>
              <a:defRPr sz="2000">
                <a:solidFill>
                  <a:srgbClr val="333F48"/>
                </a:solidFill>
                <a:latin typeface="Arial" panose="020B0604020202020204" pitchFamily="34" charset="0"/>
                <a:cs typeface="Arial" panose="020B0604020202020204" pitchFamily="34" charset="0"/>
              </a:defRPr>
            </a:lvl1pPr>
          </a:lstStyle>
          <a:p>
            <a:endParaRPr lang="en-US" dirty="0"/>
          </a:p>
        </p:txBody>
      </p:sp>
      <p:pic>
        <p:nvPicPr>
          <p:cNvPr id="32" name="Graphic 9" descr="Envelope with solid fill">
            <a:extLst>
              <a:ext uri="{FF2B5EF4-FFF2-40B4-BE49-F238E27FC236}">
                <a16:creationId xmlns:a16="http://schemas.microsoft.com/office/drawing/2014/main" id="{A8099F64-F3DE-1A47-9F47-18113BD9501C}"/>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t="17188" b="17188"/>
          <a:stretch/>
        </p:blipFill>
        <p:spPr>
          <a:xfrm>
            <a:off x="995986" y="7868257"/>
            <a:ext cx="341925" cy="224388"/>
          </a:xfrm>
          <a:prstGeom prst="rect">
            <a:avLst/>
          </a:prstGeom>
          <a:ln>
            <a:noFill/>
          </a:ln>
          <a:extLst>
            <a:ext uri="{53640926-AAD7-44D8-BBD7-CCE9431645EC}">
              <a14:shadowObscured xmlns:a14="http://schemas.microsoft.com/office/drawing/2010/main"/>
            </a:ext>
          </a:extLst>
        </p:spPr>
      </p:pic>
      <p:pic>
        <p:nvPicPr>
          <p:cNvPr id="33" name="Graphic 10" descr="Receiver with solid fill">
            <a:extLst>
              <a:ext uri="{FF2B5EF4-FFF2-40B4-BE49-F238E27FC236}">
                <a16:creationId xmlns:a16="http://schemas.microsoft.com/office/drawing/2014/main" id="{E93A47C5-0915-194E-A7FA-AE64E7594F64}"/>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90805" y="8289054"/>
            <a:ext cx="347106" cy="347106"/>
          </a:xfrm>
          <a:prstGeom prst="rect">
            <a:avLst/>
          </a:prstGeom>
          <a:ln>
            <a:noFill/>
          </a:ln>
          <a:extLst>
            <a:ext uri="{53640926-AAD7-44D8-BBD7-CCE9431645EC}">
              <a14:shadowObscured xmlns:a14="http://schemas.microsoft.com/office/drawing/2010/main"/>
            </a:ext>
          </a:extLst>
        </p:spPr>
      </p:pic>
      <p:pic>
        <p:nvPicPr>
          <p:cNvPr id="34" name="Graphic 11" descr="Marker with solid fill">
            <a:extLst>
              <a:ext uri="{FF2B5EF4-FFF2-40B4-BE49-F238E27FC236}">
                <a16:creationId xmlns:a16="http://schemas.microsoft.com/office/drawing/2014/main" id="{424AB927-DF24-3642-91E6-1C6790F54DAD}"/>
              </a:ext>
            </a:extLst>
          </p:cNvPr>
          <p:cNvPicPr>
            <a:picLocks noChangeAspect="1"/>
          </p:cNvPicPr>
          <p:nvPr userDrawn="1"/>
        </p:nvPicPr>
        <p:blipFill rotWithShape="1">
          <a:blip>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937" b="10938"/>
          <a:stretch/>
        </p:blipFill>
        <p:spPr>
          <a:xfrm>
            <a:off x="919786" y="8790555"/>
            <a:ext cx="458860" cy="358484"/>
          </a:xfrm>
          <a:prstGeom prst="rect">
            <a:avLst/>
          </a:prstGeom>
          <a:ln>
            <a:noFill/>
          </a:ln>
          <a:extLst>
            <a:ext uri="{53640926-AAD7-44D8-BBD7-CCE9431645EC}">
              <a14:shadowObscured xmlns:a14="http://schemas.microsoft.com/office/drawing/2010/main"/>
            </a:ext>
          </a:extLst>
        </p:spPr>
      </p:pic>
      <p:sp>
        <p:nvSpPr>
          <p:cNvPr id="35" name="Holder 3">
            <a:extLst>
              <a:ext uri="{FF2B5EF4-FFF2-40B4-BE49-F238E27FC236}">
                <a16:creationId xmlns:a16="http://schemas.microsoft.com/office/drawing/2014/main" id="{DFF19735-3C0C-5E47-A402-D4689CBD3B2B}"/>
              </a:ext>
            </a:extLst>
          </p:cNvPr>
          <p:cNvSpPr>
            <a:spLocks noGrp="1"/>
          </p:cNvSpPr>
          <p:nvPr>
            <p:ph type="body" idx="13"/>
          </p:nvPr>
        </p:nvSpPr>
        <p:spPr>
          <a:xfrm>
            <a:off x="1471623" y="7847471"/>
            <a:ext cx="3193564" cy="430950"/>
          </a:xfrm>
          <a:prstGeom prst="rect">
            <a:avLst/>
          </a:prstGeom>
        </p:spPr>
        <p:txBody>
          <a:bodyPr lIns="0" tIns="0" rIns="0" bIns="0" numCol="1"/>
          <a:lstStyle>
            <a:lvl1pPr>
              <a:lnSpc>
                <a:spcPct val="100000"/>
              </a:lnSpc>
              <a:defRPr sz="1800">
                <a:solidFill>
                  <a:srgbClr val="16478E"/>
                </a:solidFill>
                <a:latin typeface="Arial" panose="020B0604020202020204" pitchFamily="34" charset="0"/>
                <a:cs typeface="Arial" panose="020B0604020202020204" pitchFamily="34" charset="0"/>
              </a:defRPr>
            </a:lvl1pPr>
          </a:lstStyle>
          <a:p>
            <a:endParaRPr lang="en-US" dirty="0"/>
          </a:p>
        </p:txBody>
      </p:sp>
      <p:sp>
        <p:nvSpPr>
          <p:cNvPr id="36" name="Holder 3">
            <a:extLst>
              <a:ext uri="{FF2B5EF4-FFF2-40B4-BE49-F238E27FC236}">
                <a16:creationId xmlns:a16="http://schemas.microsoft.com/office/drawing/2014/main" id="{F88A651D-DAD7-484D-8BF4-B2DA1C90B41B}"/>
              </a:ext>
            </a:extLst>
          </p:cNvPr>
          <p:cNvSpPr>
            <a:spLocks noGrp="1"/>
          </p:cNvSpPr>
          <p:nvPr>
            <p:ph type="body" idx="14"/>
          </p:nvPr>
        </p:nvSpPr>
        <p:spPr>
          <a:xfrm>
            <a:off x="1471623" y="8331586"/>
            <a:ext cx="3193564" cy="430950"/>
          </a:xfrm>
          <a:prstGeom prst="rect">
            <a:avLst/>
          </a:prstGeom>
        </p:spPr>
        <p:txBody>
          <a:bodyPr lIns="0" tIns="0" rIns="0" bIns="0" numCol="1"/>
          <a:lstStyle>
            <a:lvl1pPr>
              <a:lnSpc>
                <a:spcPct val="100000"/>
              </a:lnSpc>
              <a:defRPr sz="1800">
                <a:solidFill>
                  <a:srgbClr val="16478E"/>
                </a:solidFill>
                <a:latin typeface="Arial" panose="020B0604020202020204" pitchFamily="34" charset="0"/>
                <a:cs typeface="Arial" panose="020B0604020202020204" pitchFamily="34" charset="0"/>
              </a:defRPr>
            </a:lvl1pPr>
          </a:lstStyle>
          <a:p>
            <a:endParaRPr lang="en-US" dirty="0"/>
          </a:p>
        </p:txBody>
      </p:sp>
      <p:sp>
        <p:nvSpPr>
          <p:cNvPr id="37" name="Holder 3">
            <a:extLst>
              <a:ext uri="{FF2B5EF4-FFF2-40B4-BE49-F238E27FC236}">
                <a16:creationId xmlns:a16="http://schemas.microsoft.com/office/drawing/2014/main" id="{00B4A07E-BC51-214C-B056-6A4627099146}"/>
              </a:ext>
            </a:extLst>
          </p:cNvPr>
          <p:cNvSpPr>
            <a:spLocks noGrp="1"/>
          </p:cNvSpPr>
          <p:nvPr>
            <p:ph type="body" idx="15"/>
          </p:nvPr>
        </p:nvSpPr>
        <p:spPr>
          <a:xfrm>
            <a:off x="1471623" y="8822454"/>
            <a:ext cx="3193564" cy="430950"/>
          </a:xfrm>
          <a:prstGeom prst="rect">
            <a:avLst/>
          </a:prstGeom>
        </p:spPr>
        <p:txBody>
          <a:bodyPr lIns="0" tIns="0" rIns="0" bIns="0" numCol="1"/>
          <a:lstStyle>
            <a:lvl1pPr>
              <a:lnSpc>
                <a:spcPct val="100000"/>
              </a:lnSpc>
              <a:defRPr sz="1800">
                <a:solidFill>
                  <a:srgbClr val="16478E"/>
                </a:solidFill>
                <a:latin typeface="Arial" panose="020B0604020202020204" pitchFamily="34" charset="0"/>
                <a:cs typeface="Arial" panose="020B0604020202020204" pitchFamily="34" charset="0"/>
              </a:defRPr>
            </a:lvl1pPr>
          </a:lstStyle>
          <a:p>
            <a:endParaRPr lang="en-US" dirty="0"/>
          </a:p>
        </p:txBody>
      </p:sp>
      <p:sp>
        <p:nvSpPr>
          <p:cNvPr id="22" name="Holder 3">
            <a:extLst>
              <a:ext uri="{FF2B5EF4-FFF2-40B4-BE49-F238E27FC236}">
                <a16:creationId xmlns:a16="http://schemas.microsoft.com/office/drawing/2014/main" id="{B2619A9B-E42A-1F40-B98C-82F0B8CC716C}"/>
              </a:ext>
            </a:extLst>
          </p:cNvPr>
          <p:cNvSpPr>
            <a:spLocks noGrp="1"/>
          </p:cNvSpPr>
          <p:nvPr>
            <p:ph sz="half" idx="22"/>
          </p:nvPr>
        </p:nvSpPr>
        <p:spPr>
          <a:xfrm>
            <a:off x="983503" y="3487541"/>
            <a:ext cx="3681683" cy="4380716"/>
          </a:xfrm>
          <a:prstGeom prst="rect">
            <a:avLst/>
          </a:prstGeom>
        </p:spPr>
        <p:txBody>
          <a:bodyPr wrap="square" lIns="0" tIns="0" rIns="0" bIns="0" numCol="1">
            <a:spAutoFit/>
          </a:bodyPr>
          <a:lstStyle>
            <a:lvl1pPr>
              <a:defRPr/>
            </a:lvl1pPr>
          </a:lstStyle>
          <a:p>
            <a:endParaRPr dirty="0"/>
          </a:p>
        </p:txBody>
      </p:sp>
      <p:sp>
        <p:nvSpPr>
          <p:cNvPr id="19" name="Holder 2">
            <a:extLst>
              <a:ext uri="{FF2B5EF4-FFF2-40B4-BE49-F238E27FC236}">
                <a16:creationId xmlns:a16="http://schemas.microsoft.com/office/drawing/2014/main" id="{B5DE1E30-94C6-4140-9E00-8CFA55328215}"/>
              </a:ext>
            </a:extLst>
          </p:cNvPr>
          <p:cNvSpPr>
            <a:spLocks noGrp="1"/>
          </p:cNvSpPr>
          <p:nvPr>
            <p:ph type="title"/>
          </p:nvPr>
        </p:nvSpPr>
        <p:spPr>
          <a:xfrm>
            <a:off x="1005204" y="2072326"/>
            <a:ext cx="18071661" cy="818688"/>
          </a:xfrm>
          <a:prstGeom prst="rect">
            <a:avLst/>
          </a:prstGeom>
        </p:spPr>
        <p:txBody>
          <a:bodyPr lIns="0" tIns="0" rIns="0" bIns="0" numCol="1"/>
          <a:lstStyle>
            <a:lvl1pPr>
              <a:defRPr sz="4000" b="1" i="0">
                <a:solidFill>
                  <a:srgbClr val="16478E"/>
                </a:solidFill>
                <a:latin typeface="Arial" panose="020B0604020202020204" pitchFamily="34" charset="0"/>
                <a:cs typeface="Arial" panose="020B0604020202020204" pitchFamily="34" charset="0"/>
              </a:defRPr>
            </a:lvl1pPr>
          </a:lstStyle>
          <a:p>
            <a:endParaRPr dirty="0"/>
          </a:p>
        </p:txBody>
      </p:sp>
    </p:spTree>
    <p:extLst>
      <p:ext uri="{BB962C8B-B14F-4D97-AF65-F5344CB8AC3E}">
        <p14:creationId xmlns:p14="http://schemas.microsoft.com/office/powerpoint/2010/main" val="3885399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0F4C22-0FF0-FDD9-8B7B-36606399F9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104100" cy="11308556"/>
          </a:xfrm>
          <a:prstGeom prst="rect">
            <a:avLst/>
          </a:prstGeom>
        </p:spPr>
      </p:pic>
      <p:sp>
        <p:nvSpPr>
          <p:cNvPr id="9" name="Holder 2">
            <a:extLst>
              <a:ext uri="{FF2B5EF4-FFF2-40B4-BE49-F238E27FC236}">
                <a16:creationId xmlns:a16="http://schemas.microsoft.com/office/drawing/2014/main" id="{2A723ACB-CF9D-9A49-B59D-79B37C0D2E06}"/>
              </a:ext>
            </a:extLst>
          </p:cNvPr>
          <p:cNvSpPr>
            <a:spLocks noGrp="1"/>
          </p:cNvSpPr>
          <p:nvPr>
            <p:ph type="title" hasCustomPrompt="1"/>
          </p:nvPr>
        </p:nvSpPr>
        <p:spPr>
          <a:xfrm>
            <a:off x="7738515" y="2446253"/>
            <a:ext cx="7196686" cy="1384838"/>
          </a:xfrm>
          <a:prstGeom prst="rect">
            <a:avLst/>
          </a:prstGeom>
        </p:spPr>
        <p:txBody>
          <a:bodyPr lIns="0" tIns="0" rIns="0" bIns="0" numCol="1" anchor="ctr"/>
          <a:lstStyle>
            <a:lvl1pPr>
              <a:defRPr sz="8800" b="1" i="0">
                <a:solidFill>
                  <a:srgbClr val="213D77"/>
                </a:solidFill>
                <a:latin typeface="Arial" panose="020B0604020202020204" pitchFamily="34" charset="0"/>
                <a:cs typeface="Arial" panose="020B0604020202020204" pitchFamily="34" charset="0"/>
              </a:defRPr>
            </a:lvl1pPr>
          </a:lstStyle>
          <a:p>
            <a:r>
              <a:rPr lang="en-US" dirty="0"/>
              <a:t>THANK YOU!</a:t>
            </a:r>
            <a:endParaRPr dirty="0"/>
          </a:p>
        </p:txBody>
      </p:sp>
      <p:sp>
        <p:nvSpPr>
          <p:cNvPr id="2" name="Holder 4">
            <a:extLst>
              <a:ext uri="{FF2B5EF4-FFF2-40B4-BE49-F238E27FC236}">
                <a16:creationId xmlns:a16="http://schemas.microsoft.com/office/drawing/2014/main" id="{0B3C568B-1A0D-6A53-31B7-5CCBD5FDDFDD}"/>
              </a:ext>
            </a:extLst>
          </p:cNvPr>
          <p:cNvSpPr txBox="1">
            <a:spLocks/>
          </p:cNvSpPr>
          <p:nvPr userDrawn="1"/>
        </p:nvSpPr>
        <p:spPr>
          <a:xfrm>
            <a:off x="18448422" y="10850989"/>
            <a:ext cx="1098207" cy="282233"/>
          </a:xfrm>
          <a:prstGeom prst="rect">
            <a:avLst/>
          </a:prstGeom>
        </p:spPr>
        <p:txBody>
          <a:bodyPr lIns="0" tIns="0" rIns="0" bIns="0" numCol="1"/>
          <a:lstStyle>
            <a:defPPr>
              <a:defRPr kern="0"/>
            </a:defPPr>
            <a:lvl1pPr algn="l">
              <a:defRPr sz="1400">
                <a:solidFill>
                  <a:srgbClr val="00629B"/>
                </a:solidFill>
                <a:latin typeface="Arial" panose="020B0604020202020204" pitchFamily="34" charset="0"/>
                <a:cs typeface="Arial" panose="020B0604020202020204" pitchFamily="34" charset="0"/>
              </a:defRPr>
            </a:lvl1pPr>
          </a:lstStyle>
          <a:p>
            <a:pPr algn="r"/>
            <a:r>
              <a:rPr lang="en-US" sz="1400" b="1" dirty="0">
                <a:solidFill>
                  <a:schemeClr val="bg1"/>
                </a:solidFill>
                <a:latin typeface="Arial" panose="020B0604020202020204" pitchFamily="34" charset="0"/>
                <a:cs typeface="Arial" panose="020B0604020202020204" pitchFamily="34" charset="0"/>
              </a:rPr>
              <a:t>gsa2025.org</a:t>
            </a:r>
          </a:p>
        </p:txBody>
      </p:sp>
    </p:spTree>
    <p:extLst>
      <p:ext uri="{BB962C8B-B14F-4D97-AF65-F5344CB8AC3E}">
        <p14:creationId xmlns:p14="http://schemas.microsoft.com/office/powerpoint/2010/main" val="2006527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66C8-0820-6980-42FF-67F465B11629}"/>
              </a:ext>
            </a:extLst>
          </p:cNvPr>
          <p:cNvSpPr>
            <a:spLocks noGrp="1"/>
          </p:cNvSpPr>
          <p:nvPr>
            <p:ph type="ctrTitle"/>
          </p:nvPr>
        </p:nvSpPr>
        <p:spPr>
          <a:xfrm>
            <a:off x="2513013" y="1851025"/>
            <a:ext cx="15078075" cy="39370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DF982D-CB70-5ECC-FA9B-A92682FA10BE}"/>
              </a:ext>
            </a:extLst>
          </p:cNvPr>
          <p:cNvSpPr>
            <a:spLocks noGrp="1"/>
          </p:cNvSpPr>
          <p:nvPr>
            <p:ph type="subTitle" idx="1"/>
          </p:nvPr>
        </p:nvSpPr>
        <p:spPr>
          <a:xfrm>
            <a:off x="2513013" y="5940424"/>
            <a:ext cx="15078075" cy="393699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26327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038D-CF48-CBA2-1864-B246D6B167B3}"/>
              </a:ext>
            </a:extLst>
          </p:cNvPr>
          <p:cNvSpPr>
            <a:spLocks noGrp="1"/>
          </p:cNvSpPr>
          <p:nvPr>
            <p:ph type="title"/>
          </p:nvPr>
        </p:nvSpPr>
        <p:spPr>
          <a:xfrm>
            <a:off x="1382713" y="1885341"/>
            <a:ext cx="17338675" cy="172370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6D1679C-718A-5963-3191-94B9680EE537}"/>
              </a:ext>
            </a:extLst>
          </p:cNvPr>
          <p:cNvSpPr>
            <a:spLocks noGrp="1"/>
          </p:cNvSpPr>
          <p:nvPr>
            <p:ph idx="1"/>
          </p:nvPr>
        </p:nvSpPr>
        <p:spPr>
          <a:xfrm>
            <a:off x="1382713" y="4293577"/>
            <a:ext cx="17338675" cy="56593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878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D5AE-488D-9898-65FA-64A039C19375}"/>
              </a:ext>
            </a:extLst>
          </p:cNvPr>
          <p:cNvSpPr>
            <a:spLocks noGrp="1"/>
          </p:cNvSpPr>
          <p:nvPr>
            <p:ph type="title"/>
          </p:nvPr>
        </p:nvSpPr>
        <p:spPr>
          <a:xfrm>
            <a:off x="1371600" y="2819400"/>
            <a:ext cx="17340263" cy="4703763"/>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954EF8-55EF-90A2-A8EB-4132BB8500CB}"/>
              </a:ext>
            </a:extLst>
          </p:cNvPr>
          <p:cNvSpPr>
            <a:spLocks noGrp="1"/>
          </p:cNvSpPr>
          <p:nvPr>
            <p:ph type="body" idx="1"/>
          </p:nvPr>
        </p:nvSpPr>
        <p:spPr>
          <a:xfrm>
            <a:off x="1371600" y="7567613"/>
            <a:ext cx="17340263" cy="2474912"/>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020792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E400F-60A3-3B2C-60B8-B8582D583DDA}"/>
              </a:ext>
            </a:extLst>
          </p:cNvPr>
          <p:cNvSpPr>
            <a:spLocks noGrp="1"/>
          </p:cNvSpPr>
          <p:nvPr>
            <p:ph type="title"/>
          </p:nvPr>
        </p:nvSpPr>
        <p:spPr>
          <a:xfrm>
            <a:off x="1382713" y="2078770"/>
            <a:ext cx="17338675" cy="218598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38F2515-35C5-E3C2-B933-CE686F2CDDD0}"/>
              </a:ext>
            </a:extLst>
          </p:cNvPr>
          <p:cNvSpPr>
            <a:spLocks noGrp="1"/>
          </p:cNvSpPr>
          <p:nvPr>
            <p:ph sz="half" idx="1"/>
          </p:nvPr>
        </p:nvSpPr>
        <p:spPr>
          <a:xfrm>
            <a:off x="1382713" y="4487007"/>
            <a:ext cx="8593137" cy="52900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AFF51D-2A70-299E-DF3D-8DDCB546F81D}"/>
              </a:ext>
            </a:extLst>
          </p:cNvPr>
          <p:cNvSpPr>
            <a:spLocks noGrp="1"/>
          </p:cNvSpPr>
          <p:nvPr>
            <p:ph sz="half" idx="2"/>
          </p:nvPr>
        </p:nvSpPr>
        <p:spPr>
          <a:xfrm>
            <a:off x="10128250" y="4487007"/>
            <a:ext cx="8593138" cy="52900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075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BB7F-D906-FB99-1E58-53D442831A1C}"/>
              </a:ext>
            </a:extLst>
          </p:cNvPr>
          <p:cNvSpPr>
            <a:spLocks noGrp="1"/>
          </p:cNvSpPr>
          <p:nvPr>
            <p:ph type="title"/>
          </p:nvPr>
        </p:nvSpPr>
        <p:spPr>
          <a:xfrm>
            <a:off x="1384300" y="2125663"/>
            <a:ext cx="17340263" cy="218598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161779-0C3D-1E3D-CEB8-D5B17BCDA285}"/>
              </a:ext>
            </a:extLst>
          </p:cNvPr>
          <p:cNvSpPr>
            <a:spLocks noGrp="1"/>
          </p:cNvSpPr>
          <p:nvPr>
            <p:ph type="body" idx="1"/>
          </p:nvPr>
        </p:nvSpPr>
        <p:spPr>
          <a:xfrm>
            <a:off x="1384300" y="4295775"/>
            <a:ext cx="8505825" cy="13589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64681B-B708-94AA-9402-D286C0305515}"/>
              </a:ext>
            </a:extLst>
          </p:cNvPr>
          <p:cNvSpPr>
            <a:spLocks noGrp="1"/>
          </p:cNvSpPr>
          <p:nvPr>
            <p:ph sz="half" idx="2"/>
          </p:nvPr>
        </p:nvSpPr>
        <p:spPr>
          <a:xfrm>
            <a:off x="1384300" y="5654675"/>
            <a:ext cx="8505825" cy="4474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E826DB-2595-22D8-C919-7242D1B965AD}"/>
              </a:ext>
            </a:extLst>
          </p:cNvPr>
          <p:cNvSpPr>
            <a:spLocks noGrp="1"/>
          </p:cNvSpPr>
          <p:nvPr>
            <p:ph type="body" sz="quarter" idx="3"/>
          </p:nvPr>
        </p:nvSpPr>
        <p:spPr>
          <a:xfrm>
            <a:off x="10177463" y="4295775"/>
            <a:ext cx="8547100" cy="13589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C92BB6-04D3-F80C-7B15-7FFD3810ABF9}"/>
              </a:ext>
            </a:extLst>
          </p:cNvPr>
          <p:cNvSpPr>
            <a:spLocks noGrp="1"/>
          </p:cNvSpPr>
          <p:nvPr>
            <p:ph sz="quarter" idx="4"/>
          </p:nvPr>
        </p:nvSpPr>
        <p:spPr>
          <a:xfrm>
            <a:off x="10177463" y="5654675"/>
            <a:ext cx="8547100" cy="4474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5460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9379-5D0A-10BA-399C-BC1EC562DC93}"/>
              </a:ext>
            </a:extLst>
          </p:cNvPr>
          <p:cNvSpPr>
            <a:spLocks noGrp="1"/>
          </p:cNvSpPr>
          <p:nvPr>
            <p:ph type="title"/>
          </p:nvPr>
        </p:nvSpPr>
        <p:spPr>
          <a:xfrm>
            <a:off x="1384300" y="2037740"/>
            <a:ext cx="6484938" cy="263842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EE9A6B-ACC4-83F8-3392-9584F2113606}"/>
              </a:ext>
            </a:extLst>
          </p:cNvPr>
          <p:cNvSpPr>
            <a:spLocks noGrp="1"/>
          </p:cNvSpPr>
          <p:nvPr>
            <p:ph type="pic" idx="1"/>
          </p:nvPr>
        </p:nvSpPr>
        <p:spPr>
          <a:xfrm>
            <a:off x="8547100" y="2037740"/>
            <a:ext cx="10177463" cy="80359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3CE39D-1D48-2E24-AA42-881E202AC8F5}"/>
              </a:ext>
            </a:extLst>
          </p:cNvPr>
          <p:cNvSpPr>
            <a:spLocks noGrp="1"/>
          </p:cNvSpPr>
          <p:nvPr>
            <p:ph type="body" sz="half" idx="2"/>
          </p:nvPr>
        </p:nvSpPr>
        <p:spPr>
          <a:xfrm>
            <a:off x="1384300" y="4676165"/>
            <a:ext cx="6484938" cy="5397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33765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6632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mary Content Page A">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9A972126-21F0-7EC4-6718-931F9D178754}"/>
              </a:ext>
            </a:extLst>
          </p:cNvPr>
          <p:cNvSpPr>
            <a:spLocks noGrp="1"/>
          </p:cNvSpPr>
          <p:nvPr>
            <p:ph type="title" hasCustomPrompt="1"/>
          </p:nvPr>
        </p:nvSpPr>
        <p:spPr>
          <a:xfrm>
            <a:off x="1005204" y="2233986"/>
            <a:ext cx="18071661" cy="818688"/>
          </a:xfrm>
          <a:prstGeom prst="rect">
            <a:avLst/>
          </a:prstGeom>
        </p:spPr>
        <p:txBody>
          <a:bodyPr lIns="0" tIns="0" rIns="0" bIns="0" numCol="1"/>
          <a:lstStyle>
            <a:lvl1pPr>
              <a:defRPr sz="4400" b="1" i="0">
                <a:solidFill>
                  <a:srgbClr val="16478E"/>
                </a:solidFill>
                <a:latin typeface="Arial" panose="020B0604020202020204" pitchFamily="34" charset="0"/>
                <a:cs typeface="Arial" panose="020B0604020202020204" pitchFamily="34" charset="0"/>
              </a:defRPr>
            </a:lvl1pPr>
          </a:lstStyle>
          <a:p>
            <a:r>
              <a:rPr lang="en-US" dirty="0"/>
              <a:t>Title - 44pt Arial Bold</a:t>
            </a:r>
            <a:endParaRPr dirty="0"/>
          </a:p>
        </p:txBody>
      </p:sp>
      <p:sp>
        <p:nvSpPr>
          <p:cNvPr id="3" name="Holder 3">
            <a:extLst>
              <a:ext uri="{FF2B5EF4-FFF2-40B4-BE49-F238E27FC236}">
                <a16:creationId xmlns:a16="http://schemas.microsoft.com/office/drawing/2014/main" id="{C8A8BA11-D110-B689-F802-75BCE5550329}"/>
              </a:ext>
            </a:extLst>
          </p:cNvPr>
          <p:cNvSpPr>
            <a:spLocks noGrp="1"/>
          </p:cNvSpPr>
          <p:nvPr>
            <p:ph type="body" idx="1" hasCustomPrompt="1"/>
          </p:nvPr>
        </p:nvSpPr>
        <p:spPr>
          <a:xfrm>
            <a:off x="1005205" y="3952869"/>
            <a:ext cx="18071660" cy="633856"/>
          </a:xfrm>
          <a:prstGeom prst="rect">
            <a:avLst/>
          </a:prstGeom>
        </p:spPr>
        <p:txBody>
          <a:bodyPr lIns="0" tIns="0" rIns="0" bIns="0" numCol="1"/>
          <a:lstStyle>
            <a:lvl1pPr>
              <a:lnSpc>
                <a:spcPts val="3800"/>
              </a:lnSpc>
              <a:defRPr sz="2800">
                <a:solidFill>
                  <a:srgbClr val="333F48"/>
                </a:solidFill>
                <a:latin typeface="Arial" panose="020B0604020202020204" pitchFamily="34" charset="0"/>
                <a:cs typeface="Arial" panose="020B0604020202020204" pitchFamily="34" charset="0"/>
              </a:defRPr>
            </a:lvl1pPr>
          </a:lstStyle>
          <a:p>
            <a:pPr lvl="0"/>
            <a:r>
              <a:rPr lang="en-US" dirty="0"/>
              <a:t>Introduction - 28pt. Arial Regular. An intro is optional, and if included should not be long.</a:t>
            </a:r>
          </a:p>
        </p:txBody>
      </p:sp>
      <p:sp>
        <p:nvSpPr>
          <p:cNvPr id="4" name="Holder 3">
            <a:extLst>
              <a:ext uri="{FF2B5EF4-FFF2-40B4-BE49-F238E27FC236}">
                <a16:creationId xmlns:a16="http://schemas.microsoft.com/office/drawing/2014/main" id="{8AF4E93B-5BD3-46E2-362D-920AE8B87C66}"/>
              </a:ext>
            </a:extLst>
          </p:cNvPr>
          <p:cNvSpPr>
            <a:spLocks noGrp="1"/>
          </p:cNvSpPr>
          <p:nvPr>
            <p:ph type="subTitle" idx="4" hasCustomPrompt="1"/>
          </p:nvPr>
        </p:nvSpPr>
        <p:spPr>
          <a:xfrm>
            <a:off x="1005204" y="3075305"/>
            <a:ext cx="18071661" cy="461665"/>
          </a:xfrm>
          <a:prstGeom prst="rect">
            <a:avLst/>
          </a:prstGeom>
        </p:spPr>
        <p:txBody>
          <a:bodyPr wrap="square" lIns="0" tIns="0" rIns="0" bIns="0" numCol="1">
            <a:spAutoFit/>
          </a:bodyPr>
          <a:lstStyle>
            <a:lvl1pPr>
              <a:defRPr sz="3000" b="1" i="0">
                <a:solidFill>
                  <a:srgbClr val="333F48"/>
                </a:solidFill>
                <a:latin typeface="Arial" panose="020B0604020202020204" pitchFamily="34" charset="0"/>
                <a:cs typeface="Arial" panose="020B0604020202020204" pitchFamily="34" charset="0"/>
              </a:defRPr>
            </a:lvl1pPr>
          </a:lstStyle>
          <a:p>
            <a:pPr lvl="0"/>
            <a:r>
              <a:rPr lang="en-US" dirty="0"/>
              <a:t>Subhead 30pt Bold</a:t>
            </a:r>
          </a:p>
        </p:txBody>
      </p:sp>
      <p:sp>
        <p:nvSpPr>
          <p:cNvPr id="5" name="Holder 3">
            <a:extLst>
              <a:ext uri="{FF2B5EF4-FFF2-40B4-BE49-F238E27FC236}">
                <a16:creationId xmlns:a16="http://schemas.microsoft.com/office/drawing/2014/main" id="{9C54971D-784B-BBCF-8F2F-5122647CF4C8}"/>
              </a:ext>
            </a:extLst>
          </p:cNvPr>
          <p:cNvSpPr>
            <a:spLocks noGrp="1"/>
          </p:cNvSpPr>
          <p:nvPr>
            <p:ph type="body" idx="11" hasCustomPrompt="1"/>
          </p:nvPr>
        </p:nvSpPr>
        <p:spPr>
          <a:xfrm>
            <a:off x="1005205" y="4830922"/>
            <a:ext cx="18071661" cy="5056268"/>
          </a:xfrm>
          <a:prstGeom prst="rect">
            <a:avLst/>
          </a:prstGeom>
        </p:spPr>
        <p:txBody>
          <a:bodyPr lIns="0" tIns="0" rIns="0" bIns="0" numCol="1"/>
          <a:lstStyle>
            <a:lvl1pPr>
              <a:lnSpc>
                <a:spcPts val="3400"/>
              </a:lnSpc>
              <a:spcAft>
                <a:spcPts val="800"/>
              </a:spcAft>
              <a:defRPr sz="2400">
                <a:solidFill>
                  <a:srgbClr val="333F48"/>
                </a:solidFill>
                <a:latin typeface="Arial" panose="020B0604020202020204" pitchFamily="34" charset="0"/>
                <a:cs typeface="Arial" panose="020B0604020202020204" pitchFamily="34" charset="0"/>
              </a:defRPr>
            </a:lvl1pPr>
          </a:lstStyle>
          <a:p>
            <a:pPr lvl="0"/>
            <a:r>
              <a:rPr lang="en-US" dirty="0"/>
              <a:t>Body text - 24pt Arial Regular</a:t>
            </a:r>
          </a:p>
        </p:txBody>
      </p:sp>
      <p:sp>
        <p:nvSpPr>
          <p:cNvPr id="8" name="Holder 5">
            <a:extLst>
              <a:ext uri="{FF2B5EF4-FFF2-40B4-BE49-F238E27FC236}">
                <a16:creationId xmlns:a16="http://schemas.microsoft.com/office/drawing/2014/main" id="{19447D45-06C5-373D-C8A9-840EED90203C}"/>
              </a:ext>
            </a:extLst>
          </p:cNvPr>
          <p:cNvSpPr txBox="1">
            <a:spLocks/>
          </p:cNvSpPr>
          <p:nvPr userDrawn="1"/>
        </p:nvSpPr>
        <p:spPr>
          <a:xfrm>
            <a:off x="1005204" y="10517696"/>
            <a:ext cx="4623943" cy="565467"/>
          </a:xfrm>
          <a:prstGeom prst="rect">
            <a:avLst/>
          </a:prstGeom>
        </p:spPr>
        <p:txBody>
          <a:bodyPr lIns="0" tIns="0" rIns="0" bIns="0" numCol="1"/>
          <a:lstStyle>
            <a:defPPr>
              <a:defRPr kern="0"/>
            </a:defPPr>
            <a:lvl1pPr algn="r">
              <a:defRPr sz="1400">
                <a:solidFill>
                  <a:srgbClr val="333F48"/>
                </a:solidFill>
                <a:latin typeface="Arial" panose="020B0604020202020204" pitchFamily="34" charset="0"/>
                <a:cs typeface="Arial" panose="020B0604020202020204" pitchFamily="34" charset="0"/>
              </a:defRPr>
            </a:lvl1pPr>
          </a:lstStyle>
          <a:p>
            <a:pPr algn="l"/>
            <a:fld id="{B6F15528-21DE-4FAA-801E-634DDDAF4B2B}" type="slidenum">
              <a:rPr lang="en-US" smtClean="0"/>
              <a:pPr algn="l"/>
              <a:t>‹#›</a:t>
            </a:fld>
            <a:endParaRPr lang="en-US" dirty="0"/>
          </a:p>
        </p:txBody>
      </p:sp>
      <p:sp>
        <p:nvSpPr>
          <p:cNvPr id="10" name="Holder 4">
            <a:extLst>
              <a:ext uri="{FF2B5EF4-FFF2-40B4-BE49-F238E27FC236}">
                <a16:creationId xmlns:a16="http://schemas.microsoft.com/office/drawing/2014/main" id="{0576873D-02B7-85F8-C706-77A3AFDD1C6C}"/>
              </a:ext>
            </a:extLst>
          </p:cNvPr>
          <p:cNvSpPr txBox="1">
            <a:spLocks/>
          </p:cNvSpPr>
          <p:nvPr userDrawn="1"/>
        </p:nvSpPr>
        <p:spPr>
          <a:xfrm>
            <a:off x="18448422" y="10850989"/>
            <a:ext cx="1098207" cy="282233"/>
          </a:xfrm>
          <a:prstGeom prst="rect">
            <a:avLst/>
          </a:prstGeom>
        </p:spPr>
        <p:txBody>
          <a:bodyPr lIns="0" tIns="0" rIns="0" bIns="0" numCol="1"/>
          <a:lstStyle>
            <a:defPPr>
              <a:defRPr kern="0"/>
            </a:defPPr>
            <a:lvl1pPr algn="l">
              <a:defRPr sz="1400">
                <a:solidFill>
                  <a:srgbClr val="00629B"/>
                </a:solidFill>
                <a:latin typeface="Arial" panose="020B0604020202020204" pitchFamily="34" charset="0"/>
                <a:cs typeface="Arial" panose="020B0604020202020204" pitchFamily="34" charset="0"/>
              </a:defRPr>
            </a:lvl1pPr>
          </a:lstStyle>
          <a:p>
            <a:pPr algn="r"/>
            <a:r>
              <a:rPr lang="en-US" sz="1400" b="1" dirty="0">
                <a:solidFill>
                  <a:schemeClr val="bg1"/>
                </a:solidFill>
                <a:latin typeface="Arial" panose="020B0604020202020204" pitchFamily="34" charset="0"/>
                <a:cs typeface="Arial" panose="020B0604020202020204" pitchFamily="34" charset="0"/>
              </a:rPr>
              <a:t>gsa2025.org</a:t>
            </a:r>
          </a:p>
        </p:txBody>
      </p:sp>
    </p:spTree>
    <p:extLst>
      <p:ext uri="{BB962C8B-B14F-4D97-AF65-F5344CB8AC3E}">
        <p14:creationId xmlns:p14="http://schemas.microsoft.com/office/powerpoint/2010/main" val="1965053563"/>
      </p:ext>
    </p:extLst>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66C8-0820-6980-42FF-67F465B11629}"/>
              </a:ext>
            </a:extLst>
          </p:cNvPr>
          <p:cNvSpPr>
            <a:spLocks noGrp="1"/>
          </p:cNvSpPr>
          <p:nvPr>
            <p:ph type="ctrTitle"/>
          </p:nvPr>
        </p:nvSpPr>
        <p:spPr>
          <a:xfrm>
            <a:off x="2513013" y="1851025"/>
            <a:ext cx="15078075" cy="39370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DF982D-CB70-5ECC-FA9B-A92682FA10BE}"/>
              </a:ext>
            </a:extLst>
          </p:cNvPr>
          <p:cNvSpPr>
            <a:spLocks noGrp="1"/>
          </p:cNvSpPr>
          <p:nvPr>
            <p:ph type="subTitle" idx="1"/>
          </p:nvPr>
        </p:nvSpPr>
        <p:spPr>
          <a:xfrm>
            <a:off x="2513013" y="5940424"/>
            <a:ext cx="15078075" cy="393699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57881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038D-CF48-CBA2-1864-B246D6B167B3}"/>
              </a:ext>
            </a:extLst>
          </p:cNvPr>
          <p:cNvSpPr>
            <a:spLocks noGrp="1"/>
          </p:cNvSpPr>
          <p:nvPr>
            <p:ph type="title"/>
          </p:nvPr>
        </p:nvSpPr>
        <p:spPr>
          <a:xfrm>
            <a:off x="1382713" y="1885341"/>
            <a:ext cx="17338675" cy="172370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6D1679C-718A-5963-3191-94B9680EE537}"/>
              </a:ext>
            </a:extLst>
          </p:cNvPr>
          <p:cNvSpPr>
            <a:spLocks noGrp="1"/>
          </p:cNvSpPr>
          <p:nvPr>
            <p:ph idx="1"/>
          </p:nvPr>
        </p:nvSpPr>
        <p:spPr>
          <a:xfrm>
            <a:off x="1382713" y="4293577"/>
            <a:ext cx="17338675" cy="565931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452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D5AE-488D-9898-65FA-64A039C19375}"/>
              </a:ext>
            </a:extLst>
          </p:cNvPr>
          <p:cNvSpPr>
            <a:spLocks noGrp="1"/>
          </p:cNvSpPr>
          <p:nvPr>
            <p:ph type="title"/>
          </p:nvPr>
        </p:nvSpPr>
        <p:spPr>
          <a:xfrm>
            <a:off x="1371600" y="2819400"/>
            <a:ext cx="17340263" cy="4703763"/>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954EF8-55EF-90A2-A8EB-4132BB8500CB}"/>
              </a:ext>
            </a:extLst>
          </p:cNvPr>
          <p:cNvSpPr>
            <a:spLocks noGrp="1"/>
          </p:cNvSpPr>
          <p:nvPr>
            <p:ph type="body" idx="1"/>
          </p:nvPr>
        </p:nvSpPr>
        <p:spPr>
          <a:xfrm>
            <a:off x="1371600" y="7567613"/>
            <a:ext cx="17340263" cy="2474912"/>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12626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E400F-60A3-3B2C-60B8-B8582D583DDA}"/>
              </a:ext>
            </a:extLst>
          </p:cNvPr>
          <p:cNvSpPr>
            <a:spLocks noGrp="1"/>
          </p:cNvSpPr>
          <p:nvPr>
            <p:ph type="title"/>
          </p:nvPr>
        </p:nvSpPr>
        <p:spPr>
          <a:xfrm>
            <a:off x="1382713" y="2078770"/>
            <a:ext cx="17338675" cy="218598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38F2515-35C5-E3C2-B933-CE686F2CDDD0}"/>
              </a:ext>
            </a:extLst>
          </p:cNvPr>
          <p:cNvSpPr>
            <a:spLocks noGrp="1"/>
          </p:cNvSpPr>
          <p:nvPr>
            <p:ph sz="half" idx="1"/>
          </p:nvPr>
        </p:nvSpPr>
        <p:spPr>
          <a:xfrm>
            <a:off x="1382713" y="4487007"/>
            <a:ext cx="8593137" cy="52900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AFF51D-2A70-299E-DF3D-8DDCB546F81D}"/>
              </a:ext>
            </a:extLst>
          </p:cNvPr>
          <p:cNvSpPr>
            <a:spLocks noGrp="1"/>
          </p:cNvSpPr>
          <p:nvPr>
            <p:ph sz="half" idx="2"/>
          </p:nvPr>
        </p:nvSpPr>
        <p:spPr>
          <a:xfrm>
            <a:off x="10128250" y="4487007"/>
            <a:ext cx="8593138" cy="52900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7019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BB7F-D906-FB99-1E58-53D442831A1C}"/>
              </a:ext>
            </a:extLst>
          </p:cNvPr>
          <p:cNvSpPr>
            <a:spLocks noGrp="1"/>
          </p:cNvSpPr>
          <p:nvPr>
            <p:ph type="title"/>
          </p:nvPr>
        </p:nvSpPr>
        <p:spPr>
          <a:xfrm>
            <a:off x="1384300" y="2125663"/>
            <a:ext cx="17340263" cy="2185987"/>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161779-0C3D-1E3D-CEB8-D5B17BCDA285}"/>
              </a:ext>
            </a:extLst>
          </p:cNvPr>
          <p:cNvSpPr>
            <a:spLocks noGrp="1"/>
          </p:cNvSpPr>
          <p:nvPr>
            <p:ph type="body" idx="1"/>
          </p:nvPr>
        </p:nvSpPr>
        <p:spPr>
          <a:xfrm>
            <a:off x="1384300" y="4295775"/>
            <a:ext cx="8505825" cy="13589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64681B-B708-94AA-9402-D286C0305515}"/>
              </a:ext>
            </a:extLst>
          </p:cNvPr>
          <p:cNvSpPr>
            <a:spLocks noGrp="1"/>
          </p:cNvSpPr>
          <p:nvPr>
            <p:ph sz="half" idx="2"/>
          </p:nvPr>
        </p:nvSpPr>
        <p:spPr>
          <a:xfrm>
            <a:off x="1384300" y="5654675"/>
            <a:ext cx="8505825" cy="4474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E826DB-2595-22D8-C919-7242D1B965AD}"/>
              </a:ext>
            </a:extLst>
          </p:cNvPr>
          <p:cNvSpPr>
            <a:spLocks noGrp="1"/>
          </p:cNvSpPr>
          <p:nvPr>
            <p:ph type="body" sz="quarter" idx="3"/>
          </p:nvPr>
        </p:nvSpPr>
        <p:spPr>
          <a:xfrm>
            <a:off x="10177463" y="4295775"/>
            <a:ext cx="8547100" cy="13589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C92BB6-04D3-F80C-7B15-7FFD3810ABF9}"/>
              </a:ext>
            </a:extLst>
          </p:cNvPr>
          <p:cNvSpPr>
            <a:spLocks noGrp="1"/>
          </p:cNvSpPr>
          <p:nvPr>
            <p:ph sz="quarter" idx="4"/>
          </p:nvPr>
        </p:nvSpPr>
        <p:spPr>
          <a:xfrm>
            <a:off x="10177463" y="5654675"/>
            <a:ext cx="8547100" cy="4474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618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19379-5D0A-10BA-399C-BC1EC562DC93}"/>
              </a:ext>
            </a:extLst>
          </p:cNvPr>
          <p:cNvSpPr>
            <a:spLocks noGrp="1"/>
          </p:cNvSpPr>
          <p:nvPr>
            <p:ph type="title"/>
          </p:nvPr>
        </p:nvSpPr>
        <p:spPr>
          <a:xfrm>
            <a:off x="1384300" y="2037740"/>
            <a:ext cx="6484938" cy="263842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EE9A6B-ACC4-83F8-3392-9584F2113606}"/>
              </a:ext>
            </a:extLst>
          </p:cNvPr>
          <p:cNvSpPr>
            <a:spLocks noGrp="1"/>
          </p:cNvSpPr>
          <p:nvPr>
            <p:ph type="pic" idx="1"/>
          </p:nvPr>
        </p:nvSpPr>
        <p:spPr>
          <a:xfrm>
            <a:off x="8547100" y="2037740"/>
            <a:ext cx="10177463" cy="80359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3CE39D-1D48-2E24-AA42-881E202AC8F5}"/>
              </a:ext>
            </a:extLst>
          </p:cNvPr>
          <p:cNvSpPr>
            <a:spLocks noGrp="1"/>
          </p:cNvSpPr>
          <p:nvPr>
            <p:ph type="body" sz="half" idx="2"/>
          </p:nvPr>
        </p:nvSpPr>
        <p:spPr>
          <a:xfrm>
            <a:off x="1384300" y="4676165"/>
            <a:ext cx="6484938" cy="53975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97878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91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imary Content Page B">
    <p:spTree>
      <p:nvGrpSpPr>
        <p:cNvPr id="1" name=""/>
        <p:cNvGrpSpPr/>
        <p:nvPr/>
      </p:nvGrpSpPr>
      <p:grpSpPr>
        <a:xfrm>
          <a:off x="0" y="0"/>
          <a:ext cx="0" cy="0"/>
          <a:chOff x="0" y="0"/>
          <a:chExt cx="0" cy="0"/>
        </a:xfrm>
      </p:grpSpPr>
      <p:sp>
        <p:nvSpPr>
          <p:cNvPr id="3" name="Holder 2">
            <a:extLst>
              <a:ext uri="{FF2B5EF4-FFF2-40B4-BE49-F238E27FC236}">
                <a16:creationId xmlns:a16="http://schemas.microsoft.com/office/drawing/2014/main" id="{DE2BEFD4-E1DF-1527-3CEA-8909CB8C9160}"/>
              </a:ext>
            </a:extLst>
          </p:cNvPr>
          <p:cNvSpPr>
            <a:spLocks noGrp="1"/>
          </p:cNvSpPr>
          <p:nvPr>
            <p:ph type="title" hasCustomPrompt="1"/>
          </p:nvPr>
        </p:nvSpPr>
        <p:spPr>
          <a:xfrm>
            <a:off x="1005204" y="1971361"/>
            <a:ext cx="18071661" cy="818688"/>
          </a:xfrm>
          <a:prstGeom prst="rect">
            <a:avLst/>
          </a:prstGeom>
        </p:spPr>
        <p:txBody>
          <a:bodyPr lIns="0" tIns="0" rIns="0" bIns="0" numCol="1"/>
          <a:lstStyle>
            <a:lvl1pPr>
              <a:defRPr sz="4400" b="1" i="0">
                <a:solidFill>
                  <a:srgbClr val="16478E"/>
                </a:solidFill>
                <a:latin typeface="Arial" panose="020B0604020202020204" pitchFamily="34" charset="0"/>
                <a:cs typeface="Arial" panose="020B0604020202020204" pitchFamily="34" charset="0"/>
              </a:defRPr>
            </a:lvl1pPr>
          </a:lstStyle>
          <a:p>
            <a:r>
              <a:rPr lang="en-US" dirty="0"/>
              <a:t>Title - 44pt Arial Bold</a:t>
            </a:r>
            <a:endParaRPr dirty="0"/>
          </a:p>
        </p:txBody>
      </p:sp>
      <p:sp>
        <p:nvSpPr>
          <p:cNvPr id="4" name="Holder 3">
            <a:extLst>
              <a:ext uri="{FF2B5EF4-FFF2-40B4-BE49-F238E27FC236}">
                <a16:creationId xmlns:a16="http://schemas.microsoft.com/office/drawing/2014/main" id="{BFFE8AE6-F8C5-0136-6F92-AC55C2648231}"/>
              </a:ext>
            </a:extLst>
          </p:cNvPr>
          <p:cNvSpPr>
            <a:spLocks noGrp="1"/>
          </p:cNvSpPr>
          <p:nvPr>
            <p:ph type="body" idx="1" hasCustomPrompt="1"/>
          </p:nvPr>
        </p:nvSpPr>
        <p:spPr>
          <a:xfrm>
            <a:off x="1005205" y="2970643"/>
            <a:ext cx="18071660" cy="633856"/>
          </a:xfrm>
          <a:prstGeom prst="rect">
            <a:avLst/>
          </a:prstGeom>
        </p:spPr>
        <p:txBody>
          <a:bodyPr lIns="0" tIns="0" rIns="0" bIns="0" numCol="1"/>
          <a:lstStyle>
            <a:lvl1pPr>
              <a:lnSpc>
                <a:spcPts val="3800"/>
              </a:lnSpc>
              <a:defRPr sz="2800">
                <a:solidFill>
                  <a:srgbClr val="333F48"/>
                </a:solidFill>
                <a:latin typeface="Arial" panose="020B0604020202020204" pitchFamily="34" charset="0"/>
                <a:cs typeface="Arial" panose="020B0604020202020204" pitchFamily="34" charset="0"/>
              </a:defRPr>
            </a:lvl1pPr>
          </a:lstStyle>
          <a:p>
            <a:pPr lvl="0"/>
            <a:r>
              <a:rPr lang="en-US" dirty="0"/>
              <a:t>Introduction - 28pt. Arial Regular. An intro is optional, and if included should not be long.</a:t>
            </a:r>
          </a:p>
        </p:txBody>
      </p:sp>
      <p:sp>
        <p:nvSpPr>
          <p:cNvPr id="5" name="Holder 3">
            <a:extLst>
              <a:ext uri="{FF2B5EF4-FFF2-40B4-BE49-F238E27FC236}">
                <a16:creationId xmlns:a16="http://schemas.microsoft.com/office/drawing/2014/main" id="{435E4496-40E2-91D3-DE89-A4B4BFEA9E32}"/>
              </a:ext>
            </a:extLst>
          </p:cNvPr>
          <p:cNvSpPr>
            <a:spLocks noGrp="1"/>
          </p:cNvSpPr>
          <p:nvPr>
            <p:ph type="subTitle" idx="4" hasCustomPrompt="1"/>
          </p:nvPr>
        </p:nvSpPr>
        <p:spPr>
          <a:xfrm>
            <a:off x="1005205" y="4258530"/>
            <a:ext cx="18071661" cy="461665"/>
          </a:xfrm>
          <a:prstGeom prst="rect">
            <a:avLst/>
          </a:prstGeom>
        </p:spPr>
        <p:txBody>
          <a:bodyPr wrap="square" lIns="0" tIns="0" rIns="0" bIns="0" numCol="1">
            <a:spAutoFit/>
          </a:bodyPr>
          <a:lstStyle>
            <a:lvl1pPr>
              <a:defRPr sz="3000" b="1" i="0">
                <a:solidFill>
                  <a:srgbClr val="333F48"/>
                </a:solidFill>
                <a:latin typeface="Arial" panose="020B0604020202020204" pitchFamily="34" charset="0"/>
                <a:cs typeface="Arial" panose="020B0604020202020204" pitchFamily="34" charset="0"/>
              </a:defRPr>
            </a:lvl1pPr>
          </a:lstStyle>
          <a:p>
            <a:pPr lvl="0"/>
            <a:r>
              <a:rPr lang="en-US" dirty="0"/>
              <a:t>Subhead 30pt Bold</a:t>
            </a:r>
          </a:p>
        </p:txBody>
      </p:sp>
      <p:sp>
        <p:nvSpPr>
          <p:cNvPr id="6" name="Holder 3">
            <a:extLst>
              <a:ext uri="{FF2B5EF4-FFF2-40B4-BE49-F238E27FC236}">
                <a16:creationId xmlns:a16="http://schemas.microsoft.com/office/drawing/2014/main" id="{E3E69D8C-CE18-2F0F-9FA4-A2FE77D5347B}"/>
              </a:ext>
            </a:extLst>
          </p:cNvPr>
          <p:cNvSpPr>
            <a:spLocks noGrp="1"/>
          </p:cNvSpPr>
          <p:nvPr>
            <p:ph type="body" idx="11" hasCustomPrompt="1"/>
          </p:nvPr>
        </p:nvSpPr>
        <p:spPr>
          <a:xfrm>
            <a:off x="1005205" y="4958737"/>
            <a:ext cx="18071661" cy="4776556"/>
          </a:xfrm>
          <a:prstGeom prst="rect">
            <a:avLst/>
          </a:prstGeom>
        </p:spPr>
        <p:txBody>
          <a:bodyPr lIns="0" tIns="0" rIns="0" bIns="0" numCol="1"/>
          <a:lstStyle>
            <a:lvl1pPr>
              <a:lnSpc>
                <a:spcPts val="3400"/>
              </a:lnSpc>
              <a:spcAft>
                <a:spcPts val="800"/>
              </a:spcAft>
              <a:defRPr sz="2400">
                <a:solidFill>
                  <a:srgbClr val="333F48"/>
                </a:solidFill>
                <a:latin typeface="Arial" panose="020B0604020202020204" pitchFamily="34" charset="0"/>
                <a:cs typeface="Arial" panose="020B0604020202020204" pitchFamily="34" charset="0"/>
              </a:defRPr>
            </a:lvl1pPr>
          </a:lstStyle>
          <a:p>
            <a:pPr lvl="0"/>
            <a:r>
              <a:rPr lang="en-US" dirty="0"/>
              <a:t>Body text - 24pt Arial Regular</a:t>
            </a:r>
          </a:p>
        </p:txBody>
      </p:sp>
      <p:sp>
        <p:nvSpPr>
          <p:cNvPr id="11" name="Holder 5">
            <a:extLst>
              <a:ext uri="{FF2B5EF4-FFF2-40B4-BE49-F238E27FC236}">
                <a16:creationId xmlns:a16="http://schemas.microsoft.com/office/drawing/2014/main" id="{8907BD30-BFC5-8CFE-8061-D6118823AFC7}"/>
              </a:ext>
            </a:extLst>
          </p:cNvPr>
          <p:cNvSpPr txBox="1">
            <a:spLocks/>
          </p:cNvSpPr>
          <p:nvPr userDrawn="1"/>
        </p:nvSpPr>
        <p:spPr>
          <a:xfrm>
            <a:off x="1005204" y="10517696"/>
            <a:ext cx="4623943" cy="565467"/>
          </a:xfrm>
          <a:prstGeom prst="rect">
            <a:avLst/>
          </a:prstGeom>
        </p:spPr>
        <p:txBody>
          <a:bodyPr lIns="0" tIns="0" rIns="0" bIns="0" numCol="1"/>
          <a:lstStyle>
            <a:defPPr>
              <a:defRPr kern="0"/>
            </a:defPPr>
            <a:lvl1pPr algn="r">
              <a:defRPr sz="1400">
                <a:solidFill>
                  <a:srgbClr val="333F48"/>
                </a:solidFill>
                <a:latin typeface="Arial" panose="020B0604020202020204" pitchFamily="34" charset="0"/>
                <a:cs typeface="Arial" panose="020B0604020202020204" pitchFamily="34" charset="0"/>
              </a:defRPr>
            </a:lvl1pPr>
          </a:lstStyle>
          <a:p>
            <a:pPr algn="l"/>
            <a:fld id="{B6F15528-21DE-4FAA-801E-634DDDAF4B2B}" type="slidenum">
              <a:rPr lang="en-US" smtClean="0"/>
              <a:pPr algn="l"/>
              <a:t>‹#›</a:t>
            </a:fld>
            <a:endParaRPr lang="en-US" dirty="0"/>
          </a:p>
        </p:txBody>
      </p:sp>
      <p:sp>
        <p:nvSpPr>
          <p:cNvPr id="13" name="Holder 4">
            <a:extLst>
              <a:ext uri="{FF2B5EF4-FFF2-40B4-BE49-F238E27FC236}">
                <a16:creationId xmlns:a16="http://schemas.microsoft.com/office/drawing/2014/main" id="{C09B0C66-242B-0E5F-A43E-BCA742FDEA4E}"/>
              </a:ext>
            </a:extLst>
          </p:cNvPr>
          <p:cNvSpPr txBox="1">
            <a:spLocks/>
          </p:cNvSpPr>
          <p:nvPr userDrawn="1"/>
        </p:nvSpPr>
        <p:spPr>
          <a:xfrm>
            <a:off x="18448422" y="10850989"/>
            <a:ext cx="1098207" cy="282233"/>
          </a:xfrm>
          <a:prstGeom prst="rect">
            <a:avLst/>
          </a:prstGeom>
        </p:spPr>
        <p:txBody>
          <a:bodyPr lIns="0" tIns="0" rIns="0" bIns="0" numCol="1"/>
          <a:lstStyle>
            <a:defPPr>
              <a:defRPr kern="0"/>
            </a:defPPr>
            <a:lvl1pPr algn="l">
              <a:defRPr sz="1400">
                <a:solidFill>
                  <a:srgbClr val="00629B"/>
                </a:solidFill>
                <a:latin typeface="Arial" panose="020B0604020202020204" pitchFamily="34" charset="0"/>
                <a:cs typeface="Arial" panose="020B0604020202020204" pitchFamily="34" charset="0"/>
              </a:defRPr>
            </a:lvl1pPr>
          </a:lstStyle>
          <a:p>
            <a:pPr algn="r"/>
            <a:r>
              <a:rPr lang="en-US" sz="1400" b="1" dirty="0">
                <a:solidFill>
                  <a:schemeClr val="bg1"/>
                </a:solidFill>
                <a:latin typeface="Arial" panose="020B0604020202020204" pitchFamily="34" charset="0"/>
                <a:cs typeface="Arial" panose="020B0604020202020204" pitchFamily="34" charset="0"/>
              </a:rPr>
              <a:t>gsa2025.org</a:t>
            </a:r>
          </a:p>
        </p:txBody>
      </p:sp>
    </p:spTree>
    <p:extLst>
      <p:ext uri="{BB962C8B-B14F-4D97-AF65-F5344CB8AC3E}">
        <p14:creationId xmlns:p14="http://schemas.microsoft.com/office/powerpoint/2010/main" val="423660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Content Page C">
    <p:spTree>
      <p:nvGrpSpPr>
        <p:cNvPr id="1" name=""/>
        <p:cNvGrpSpPr/>
        <p:nvPr/>
      </p:nvGrpSpPr>
      <p:grpSpPr>
        <a:xfrm>
          <a:off x="0" y="0"/>
          <a:ext cx="0" cy="0"/>
          <a:chOff x="0" y="0"/>
          <a:chExt cx="0" cy="0"/>
        </a:xfrm>
      </p:grpSpPr>
      <p:sp>
        <p:nvSpPr>
          <p:cNvPr id="25" name="Holder 2">
            <a:extLst>
              <a:ext uri="{FF2B5EF4-FFF2-40B4-BE49-F238E27FC236}">
                <a16:creationId xmlns:a16="http://schemas.microsoft.com/office/drawing/2014/main" id="{1813EF48-5F41-4244-ABB5-5E8A1D493DCF}"/>
              </a:ext>
            </a:extLst>
          </p:cNvPr>
          <p:cNvSpPr>
            <a:spLocks noGrp="1"/>
          </p:cNvSpPr>
          <p:nvPr>
            <p:ph type="title" hasCustomPrompt="1"/>
          </p:nvPr>
        </p:nvSpPr>
        <p:spPr>
          <a:xfrm>
            <a:off x="1005204" y="2195893"/>
            <a:ext cx="18071661" cy="818688"/>
          </a:xfrm>
          <a:prstGeom prst="rect">
            <a:avLst/>
          </a:prstGeom>
        </p:spPr>
        <p:txBody>
          <a:bodyPr lIns="0" tIns="0" rIns="0" bIns="0" numCol="1"/>
          <a:lstStyle>
            <a:lvl1pPr>
              <a:defRPr sz="4400" b="1" i="0">
                <a:solidFill>
                  <a:srgbClr val="16478E"/>
                </a:solidFill>
                <a:latin typeface="Arial" panose="020B0604020202020204" pitchFamily="34" charset="0"/>
                <a:cs typeface="Arial" panose="020B0604020202020204" pitchFamily="34" charset="0"/>
              </a:defRPr>
            </a:lvl1pPr>
          </a:lstStyle>
          <a:p>
            <a:r>
              <a:rPr lang="en-US" dirty="0"/>
              <a:t>Title - 44pt Arial Bold</a:t>
            </a:r>
            <a:endParaRPr dirty="0"/>
          </a:p>
        </p:txBody>
      </p:sp>
      <p:sp>
        <p:nvSpPr>
          <p:cNvPr id="26" name="Holder 3">
            <a:extLst>
              <a:ext uri="{FF2B5EF4-FFF2-40B4-BE49-F238E27FC236}">
                <a16:creationId xmlns:a16="http://schemas.microsoft.com/office/drawing/2014/main" id="{0F39444D-AFC2-CB4C-B3DB-66D2ED374E6D}"/>
              </a:ext>
            </a:extLst>
          </p:cNvPr>
          <p:cNvSpPr>
            <a:spLocks noGrp="1"/>
          </p:cNvSpPr>
          <p:nvPr>
            <p:ph type="body" idx="1" hasCustomPrompt="1"/>
          </p:nvPr>
        </p:nvSpPr>
        <p:spPr>
          <a:xfrm>
            <a:off x="1005205" y="3195175"/>
            <a:ext cx="18071660" cy="633856"/>
          </a:xfrm>
          <a:prstGeom prst="rect">
            <a:avLst/>
          </a:prstGeom>
        </p:spPr>
        <p:txBody>
          <a:bodyPr lIns="0" tIns="0" rIns="0" bIns="0" numCol="1"/>
          <a:lstStyle>
            <a:lvl1pPr>
              <a:lnSpc>
                <a:spcPts val="3800"/>
              </a:lnSpc>
              <a:defRPr sz="2800">
                <a:solidFill>
                  <a:srgbClr val="333F48"/>
                </a:solidFill>
                <a:latin typeface="Arial" panose="020B0604020202020204" pitchFamily="34" charset="0"/>
                <a:cs typeface="Arial" panose="020B0604020202020204" pitchFamily="34" charset="0"/>
              </a:defRPr>
            </a:lvl1pPr>
          </a:lstStyle>
          <a:p>
            <a:pPr lvl="0"/>
            <a:r>
              <a:rPr lang="en-US" dirty="0"/>
              <a:t>Introduction - 28pt. Arial Regular. An intro is optional, and if included should not be long.</a:t>
            </a:r>
          </a:p>
        </p:txBody>
      </p:sp>
      <p:sp>
        <p:nvSpPr>
          <p:cNvPr id="43" name="Holder 3">
            <a:extLst>
              <a:ext uri="{FF2B5EF4-FFF2-40B4-BE49-F238E27FC236}">
                <a16:creationId xmlns:a16="http://schemas.microsoft.com/office/drawing/2014/main" id="{EBBC414E-13C5-6949-9B9D-FB2C9BBB419F}"/>
              </a:ext>
            </a:extLst>
          </p:cNvPr>
          <p:cNvSpPr>
            <a:spLocks noGrp="1"/>
          </p:cNvSpPr>
          <p:nvPr>
            <p:ph type="subTitle" idx="4" hasCustomPrompt="1"/>
          </p:nvPr>
        </p:nvSpPr>
        <p:spPr>
          <a:xfrm>
            <a:off x="1005205" y="4483062"/>
            <a:ext cx="18071661" cy="461665"/>
          </a:xfrm>
          <a:prstGeom prst="rect">
            <a:avLst/>
          </a:prstGeom>
        </p:spPr>
        <p:txBody>
          <a:bodyPr wrap="square" lIns="0" tIns="0" rIns="0" bIns="0" numCol="1">
            <a:spAutoFit/>
          </a:bodyPr>
          <a:lstStyle>
            <a:lvl1pPr>
              <a:defRPr sz="3000" b="1" i="0">
                <a:solidFill>
                  <a:srgbClr val="333F48"/>
                </a:solidFill>
                <a:latin typeface="Arial" panose="020B0604020202020204" pitchFamily="34" charset="0"/>
                <a:cs typeface="Arial" panose="020B0604020202020204" pitchFamily="34" charset="0"/>
              </a:defRPr>
            </a:lvl1pPr>
          </a:lstStyle>
          <a:p>
            <a:pPr lvl="0"/>
            <a:r>
              <a:rPr lang="en-US" dirty="0"/>
              <a:t>Subhead 30pt Bold</a:t>
            </a:r>
          </a:p>
        </p:txBody>
      </p:sp>
      <p:sp>
        <p:nvSpPr>
          <p:cNvPr id="44" name="Holder 3">
            <a:extLst>
              <a:ext uri="{FF2B5EF4-FFF2-40B4-BE49-F238E27FC236}">
                <a16:creationId xmlns:a16="http://schemas.microsoft.com/office/drawing/2014/main" id="{E70877B7-9626-B44B-B6AB-065297B18AF2}"/>
              </a:ext>
            </a:extLst>
          </p:cNvPr>
          <p:cNvSpPr>
            <a:spLocks noGrp="1"/>
          </p:cNvSpPr>
          <p:nvPr>
            <p:ph type="body" idx="11" hasCustomPrompt="1"/>
          </p:nvPr>
        </p:nvSpPr>
        <p:spPr>
          <a:xfrm>
            <a:off x="1005205" y="5183269"/>
            <a:ext cx="18071661" cy="4306720"/>
          </a:xfrm>
          <a:prstGeom prst="rect">
            <a:avLst/>
          </a:prstGeom>
        </p:spPr>
        <p:txBody>
          <a:bodyPr lIns="0" tIns="0" rIns="0" bIns="0" numCol="1"/>
          <a:lstStyle>
            <a:lvl1pPr>
              <a:lnSpc>
                <a:spcPts val="3400"/>
              </a:lnSpc>
              <a:spcAft>
                <a:spcPts val="800"/>
              </a:spcAft>
              <a:defRPr sz="2400">
                <a:solidFill>
                  <a:srgbClr val="333F48"/>
                </a:solidFill>
                <a:latin typeface="Arial" panose="020B0604020202020204" pitchFamily="34" charset="0"/>
                <a:cs typeface="Arial" panose="020B0604020202020204" pitchFamily="34" charset="0"/>
              </a:defRPr>
            </a:lvl1pPr>
          </a:lstStyle>
          <a:p>
            <a:pPr lvl="0"/>
            <a:r>
              <a:rPr lang="en-US" dirty="0"/>
              <a:t>Body text - 24pt Arial Regular</a:t>
            </a:r>
          </a:p>
        </p:txBody>
      </p:sp>
    </p:spTree>
    <p:extLst>
      <p:ext uri="{BB962C8B-B14F-4D97-AF65-F5344CB8AC3E}">
        <p14:creationId xmlns:p14="http://schemas.microsoft.com/office/powerpoint/2010/main" val="369281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4">
    <p:spTree>
      <p:nvGrpSpPr>
        <p:cNvPr id="1" name=""/>
        <p:cNvGrpSpPr/>
        <p:nvPr/>
      </p:nvGrpSpPr>
      <p:grpSpPr>
        <a:xfrm>
          <a:off x="0" y="0"/>
          <a:ext cx="0" cy="0"/>
          <a:chOff x="0" y="0"/>
          <a:chExt cx="0" cy="0"/>
        </a:xfrm>
      </p:grpSpPr>
      <p:sp>
        <p:nvSpPr>
          <p:cNvPr id="25" name="Holder 2">
            <a:extLst>
              <a:ext uri="{FF2B5EF4-FFF2-40B4-BE49-F238E27FC236}">
                <a16:creationId xmlns:a16="http://schemas.microsoft.com/office/drawing/2014/main" id="{1813EF48-5F41-4244-ABB5-5E8A1D493DCF}"/>
              </a:ext>
            </a:extLst>
          </p:cNvPr>
          <p:cNvSpPr>
            <a:spLocks noGrp="1"/>
          </p:cNvSpPr>
          <p:nvPr>
            <p:ph type="title"/>
          </p:nvPr>
        </p:nvSpPr>
        <p:spPr>
          <a:xfrm>
            <a:off x="1016219" y="2321143"/>
            <a:ext cx="18071661" cy="818688"/>
          </a:xfrm>
          <a:prstGeom prst="rect">
            <a:avLst/>
          </a:prstGeom>
        </p:spPr>
        <p:txBody>
          <a:bodyPr lIns="0" tIns="0" rIns="0" bIns="0" numCol="1"/>
          <a:lstStyle>
            <a:lvl1pPr>
              <a:defRPr sz="4400" b="1" i="0">
                <a:solidFill>
                  <a:srgbClr val="16478E"/>
                </a:solidFill>
                <a:latin typeface="Arial" panose="020B0604020202020204" pitchFamily="34" charset="0"/>
                <a:cs typeface="Arial" panose="020B0604020202020204" pitchFamily="34" charset="0"/>
              </a:defRPr>
            </a:lvl1pPr>
          </a:lstStyle>
          <a:p>
            <a:endParaRPr dirty="0"/>
          </a:p>
        </p:txBody>
      </p:sp>
      <p:sp>
        <p:nvSpPr>
          <p:cNvPr id="43" name="Holder 3">
            <a:extLst>
              <a:ext uri="{FF2B5EF4-FFF2-40B4-BE49-F238E27FC236}">
                <a16:creationId xmlns:a16="http://schemas.microsoft.com/office/drawing/2014/main" id="{EBBC414E-13C5-6949-9B9D-FB2C9BBB419F}"/>
              </a:ext>
            </a:extLst>
          </p:cNvPr>
          <p:cNvSpPr>
            <a:spLocks noGrp="1"/>
          </p:cNvSpPr>
          <p:nvPr>
            <p:ph type="subTitle" idx="4"/>
          </p:nvPr>
        </p:nvSpPr>
        <p:spPr>
          <a:xfrm>
            <a:off x="7998106" y="3402036"/>
            <a:ext cx="11078760" cy="461665"/>
          </a:xfrm>
          <a:prstGeom prst="rect">
            <a:avLst/>
          </a:prstGeom>
        </p:spPr>
        <p:txBody>
          <a:bodyPr wrap="square" lIns="0" tIns="0" rIns="0" bIns="0" numCol="1">
            <a:spAutoFit/>
          </a:bodyPr>
          <a:lstStyle>
            <a:lvl1pPr>
              <a:defRPr sz="3000" b="1" i="0">
                <a:solidFill>
                  <a:srgbClr val="333F48"/>
                </a:solidFill>
                <a:latin typeface="Arial" panose="020B0604020202020204" pitchFamily="34" charset="0"/>
                <a:cs typeface="Arial" panose="020B0604020202020204" pitchFamily="34" charset="0"/>
              </a:defRPr>
            </a:lvl1pPr>
          </a:lstStyle>
          <a:p>
            <a:endParaRPr dirty="0"/>
          </a:p>
        </p:txBody>
      </p:sp>
      <p:sp>
        <p:nvSpPr>
          <p:cNvPr id="44" name="Holder 3">
            <a:extLst>
              <a:ext uri="{FF2B5EF4-FFF2-40B4-BE49-F238E27FC236}">
                <a16:creationId xmlns:a16="http://schemas.microsoft.com/office/drawing/2014/main" id="{E70877B7-9626-B44B-B6AB-065297B18AF2}"/>
              </a:ext>
            </a:extLst>
          </p:cNvPr>
          <p:cNvSpPr>
            <a:spLocks noGrp="1"/>
          </p:cNvSpPr>
          <p:nvPr>
            <p:ph type="body" idx="11"/>
          </p:nvPr>
        </p:nvSpPr>
        <p:spPr>
          <a:xfrm>
            <a:off x="7998106" y="4125906"/>
            <a:ext cx="11078760" cy="5487651"/>
          </a:xfrm>
          <a:prstGeom prst="rect">
            <a:avLst/>
          </a:prstGeom>
        </p:spPr>
        <p:txBody>
          <a:bodyPr lIns="0" tIns="0" rIns="0" bIns="0" numCol="1"/>
          <a:lstStyle>
            <a:lvl1pPr>
              <a:lnSpc>
                <a:spcPts val="3400"/>
              </a:lnSpc>
              <a:spcAft>
                <a:spcPts val="800"/>
              </a:spcAft>
              <a:defRPr sz="2400">
                <a:solidFill>
                  <a:srgbClr val="333F48"/>
                </a:solidFill>
                <a:latin typeface="Arial" panose="020B0604020202020204" pitchFamily="34" charset="0"/>
                <a:cs typeface="Arial" panose="020B0604020202020204" pitchFamily="34" charset="0"/>
              </a:defRPr>
            </a:lvl1pPr>
          </a:lstStyle>
          <a:p>
            <a:endParaRPr dirty="0"/>
          </a:p>
        </p:txBody>
      </p:sp>
      <p:sp>
        <p:nvSpPr>
          <p:cNvPr id="19" name="Holder 3">
            <a:extLst>
              <a:ext uri="{FF2B5EF4-FFF2-40B4-BE49-F238E27FC236}">
                <a16:creationId xmlns:a16="http://schemas.microsoft.com/office/drawing/2014/main" id="{BAF413D3-275E-3D4F-B975-F1B4FAFD1136}"/>
              </a:ext>
            </a:extLst>
          </p:cNvPr>
          <p:cNvSpPr>
            <a:spLocks noGrp="1"/>
          </p:cNvSpPr>
          <p:nvPr>
            <p:ph sz="half" idx="2"/>
          </p:nvPr>
        </p:nvSpPr>
        <p:spPr>
          <a:xfrm>
            <a:off x="1005204" y="3402036"/>
            <a:ext cx="6639180" cy="7178986"/>
          </a:xfrm>
          <a:prstGeom prst="rect">
            <a:avLst/>
          </a:prstGeom>
        </p:spPr>
        <p:txBody>
          <a:bodyPr wrap="square" lIns="0" tIns="0" rIns="0" bIns="0" numCol="1">
            <a:spAutoFit/>
          </a:bodyPr>
          <a:lstStyle>
            <a:lvl1pPr>
              <a:defRPr/>
            </a:lvl1pPr>
          </a:lstStyle>
          <a:p>
            <a:endParaRPr dirty="0"/>
          </a:p>
        </p:txBody>
      </p:sp>
    </p:spTree>
    <p:extLst>
      <p:ext uri="{BB962C8B-B14F-4D97-AF65-F5344CB8AC3E}">
        <p14:creationId xmlns:p14="http://schemas.microsoft.com/office/powerpoint/2010/main" val="32236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s">
    <p:spTree>
      <p:nvGrpSpPr>
        <p:cNvPr id="1" name=""/>
        <p:cNvGrpSpPr/>
        <p:nvPr/>
      </p:nvGrpSpPr>
      <p:grpSpPr>
        <a:xfrm>
          <a:off x="0" y="0"/>
          <a:ext cx="0" cy="0"/>
          <a:chOff x="0" y="0"/>
          <a:chExt cx="0" cy="0"/>
        </a:xfrm>
      </p:grpSpPr>
      <p:sp>
        <p:nvSpPr>
          <p:cNvPr id="25" name="Holder 2">
            <a:extLst>
              <a:ext uri="{FF2B5EF4-FFF2-40B4-BE49-F238E27FC236}">
                <a16:creationId xmlns:a16="http://schemas.microsoft.com/office/drawing/2014/main" id="{1813EF48-5F41-4244-ABB5-5E8A1D493DCF}"/>
              </a:ext>
            </a:extLst>
          </p:cNvPr>
          <p:cNvSpPr>
            <a:spLocks noGrp="1"/>
          </p:cNvSpPr>
          <p:nvPr>
            <p:ph type="title"/>
          </p:nvPr>
        </p:nvSpPr>
        <p:spPr>
          <a:xfrm>
            <a:off x="1005204" y="2319462"/>
            <a:ext cx="18071661" cy="818688"/>
          </a:xfrm>
          <a:prstGeom prst="rect">
            <a:avLst/>
          </a:prstGeom>
        </p:spPr>
        <p:txBody>
          <a:bodyPr lIns="0" tIns="0" rIns="0" bIns="0" numCol="1"/>
          <a:lstStyle>
            <a:lvl1pPr>
              <a:defRPr sz="4400" b="1" i="0">
                <a:solidFill>
                  <a:srgbClr val="16478E"/>
                </a:solidFill>
                <a:latin typeface="Arial" panose="020B0604020202020204" pitchFamily="34" charset="0"/>
                <a:cs typeface="Arial" panose="020B0604020202020204" pitchFamily="34" charset="0"/>
              </a:defRPr>
            </a:lvl1pPr>
          </a:lstStyle>
          <a:p>
            <a:endParaRPr dirty="0"/>
          </a:p>
        </p:txBody>
      </p:sp>
      <p:sp>
        <p:nvSpPr>
          <p:cNvPr id="19" name="Holder 3">
            <a:extLst>
              <a:ext uri="{FF2B5EF4-FFF2-40B4-BE49-F238E27FC236}">
                <a16:creationId xmlns:a16="http://schemas.microsoft.com/office/drawing/2014/main" id="{BAF413D3-275E-3D4F-B975-F1B4FAFD1136}"/>
              </a:ext>
            </a:extLst>
          </p:cNvPr>
          <p:cNvSpPr>
            <a:spLocks noGrp="1"/>
          </p:cNvSpPr>
          <p:nvPr>
            <p:ph sz="half" idx="2"/>
          </p:nvPr>
        </p:nvSpPr>
        <p:spPr>
          <a:xfrm>
            <a:off x="1027237" y="5843828"/>
            <a:ext cx="4186706" cy="4065282"/>
          </a:xfrm>
          <a:prstGeom prst="rect">
            <a:avLst/>
          </a:prstGeom>
        </p:spPr>
        <p:txBody>
          <a:bodyPr wrap="square" lIns="0" tIns="0" rIns="0" bIns="0" numCol="1">
            <a:spAutoFit/>
          </a:bodyPr>
          <a:lstStyle>
            <a:lvl1pPr>
              <a:defRPr/>
            </a:lvl1pPr>
          </a:lstStyle>
          <a:p>
            <a:endParaRPr dirty="0"/>
          </a:p>
        </p:txBody>
      </p:sp>
      <p:sp>
        <p:nvSpPr>
          <p:cNvPr id="6" name="Holder 3">
            <a:extLst>
              <a:ext uri="{FF2B5EF4-FFF2-40B4-BE49-F238E27FC236}">
                <a16:creationId xmlns:a16="http://schemas.microsoft.com/office/drawing/2014/main" id="{A34E45D3-1FEB-8943-B21B-769A9DE62F8F}"/>
              </a:ext>
            </a:extLst>
          </p:cNvPr>
          <p:cNvSpPr>
            <a:spLocks noGrp="1"/>
          </p:cNvSpPr>
          <p:nvPr>
            <p:ph type="body" idx="12"/>
          </p:nvPr>
        </p:nvSpPr>
        <p:spPr>
          <a:xfrm>
            <a:off x="1027236" y="3772740"/>
            <a:ext cx="18049630" cy="1833110"/>
          </a:xfrm>
          <a:prstGeom prst="rect">
            <a:avLst/>
          </a:prstGeom>
        </p:spPr>
        <p:txBody>
          <a:bodyPr lIns="0" tIns="0" rIns="0" bIns="0" numCol="1"/>
          <a:lstStyle>
            <a:lvl1pPr>
              <a:lnSpc>
                <a:spcPts val="3400"/>
              </a:lnSpc>
              <a:spcAft>
                <a:spcPts val="800"/>
              </a:spcAft>
              <a:defRPr sz="2400">
                <a:solidFill>
                  <a:srgbClr val="333F48"/>
                </a:solidFill>
                <a:latin typeface="Arial" panose="020B0604020202020204" pitchFamily="34" charset="0"/>
                <a:cs typeface="Arial" panose="020B0604020202020204" pitchFamily="34" charset="0"/>
              </a:defRPr>
            </a:lvl1pPr>
          </a:lstStyle>
          <a:p>
            <a:endParaRPr dirty="0"/>
          </a:p>
        </p:txBody>
      </p:sp>
      <p:sp>
        <p:nvSpPr>
          <p:cNvPr id="7" name="Holder 3">
            <a:extLst>
              <a:ext uri="{FF2B5EF4-FFF2-40B4-BE49-F238E27FC236}">
                <a16:creationId xmlns:a16="http://schemas.microsoft.com/office/drawing/2014/main" id="{621952C3-CDC2-EF4A-9348-E4B0A77937C0}"/>
              </a:ext>
            </a:extLst>
          </p:cNvPr>
          <p:cNvSpPr>
            <a:spLocks noGrp="1"/>
          </p:cNvSpPr>
          <p:nvPr>
            <p:ph sz="half" idx="13"/>
          </p:nvPr>
        </p:nvSpPr>
        <p:spPr>
          <a:xfrm>
            <a:off x="5673987" y="5843828"/>
            <a:ext cx="4186706" cy="4065282"/>
          </a:xfrm>
          <a:prstGeom prst="rect">
            <a:avLst/>
          </a:prstGeom>
        </p:spPr>
        <p:txBody>
          <a:bodyPr wrap="square" lIns="0" tIns="0" rIns="0" bIns="0" numCol="1">
            <a:spAutoFit/>
          </a:bodyPr>
          <a:lstStyle>
            <a:lvl1pPr>
              <a:defRPr/>
            </a:lvl1pPr>
          </a:lstStyle>
          <a:p>
            <a:endParaRPr dirty="0"/>
          </a:p>
        </p:txBody>
      </p:sp>
      <p:sp>
        <p:nvSpPr>
          <p:cNvPr id="9" name="Holder 3">
            <a:extLst>
              <a:ext uri="{FF2B5EF4-FFF2-40B4-BE49-F238E27FC236}">
                <a16:creationId xmlns:a16="http://schemas.microsoft.com/office/drawing/2014/main" id="{D0DCE788-9729-CA4A-927E-72926D496B08}"/>
              </a:ext>
            </a:extLst>
          </p:cNvPr>
          <p:cNvSpPr>
            <a:spLocks noGrp="1"/>
          </p:cNvSpPr>
          <p:nvPr>
            <p:ph sz="half" idx="14"/>
          </p:nvPr>
        </p:nvSpPr>
        <p:spPr>
          <a:xfrm>
            <a:off x="14890159" y="5814528"/>
            <a:ext cx="4186706" cy="4065282"/>
          </a:xfrm>
          <a:prstGeom prst="rect">
            <a:avLst/>
          </a:prstGeom>
        </p:spPr>
        <p:txBody>
          <a:bodyPr wrap="square" lIns="0" tIns="0" rIns="0" bIns="0" numCol="1">
            <a:spAutoFit/>
          </a:bodyPr>
          <a:lstStyle>
            <a:lvl1pPr>
              <a:defRPr/>
            </a:lvl1pPr>
          </a:lstStyle>
          <a:p>
            <a:endParaRPr dirty="0"/>
          </a:p>
        </p:txBody>
      </p:sp>
      <p:sp>
        <p:nvSpPr>
          <p:cNvPr id="10" name="Holder 3">
            <a:extLst>
              <a:ext uri="{FF2B5EF4-FFF2-40B4-BE49-F238E27FC236}">
                <a16:creationId xmlns:a16="http://schemas.microsoft.com/office/drawing/2014/main" id="{6A17E584-2090-7743-9AF3-45F6E2F85E54}"/>
              </a:ext>
            </a:extLst>
          </p:cNvPr>
          <p:cNvSpPr>
            <a:spLocks noGrp="1"/>
          </p:cNvSpPr>
          <p:nvPr>
            <p:ph sz="half" idx="15"/>
          </p:nvPr>
        </p:nvSpPr>
        <p:spPr>
          <a:xfrm>
            <a:off x="10282073" y="5829973"/>
            <a:ext cx="4186706" cy="4065282"/>
          </a:xfrm>
          <a:prstGeom prst="rect">
            <a:avLst/>
          </a:prstGeom>
        </p:spPr>
        <p:txBody>
          <a:bodyPr wrap="square" lIns="0" tIns="0" rIns="0" bIns="0" numCol="1">
            <a:spAutoFit/>
          </a:bodyPr>
          <a:lstStyle>
            <a:lvl1pPr>
              <a:defRPr/>
            </a:lvl1pPr>
          </a:lstStyle>
          <a:p>
            <a:endParaRPr dirty="0"/>
          </a:p>
        </p:txBody>
      </p:sp>
    </p:spTree>
    <p:extLst>
      <p:ext uri="{BB962C8B-B14F-4D97-AF65-F5344CB8AC3E}">
        <p14:creationId xmlns:p14="http://schemas.microsoft.com/office/powerpoint/2010/main" val="1034442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Large Image">
    <p:spTree>
      <p:nvGrpSpPr>
        <p:cNvPr id="1" name=""/>
        <p:cNvGrpSpPr/>
        <p:nvPr/>
      </p:nvGrpSpPr>
      <p:grpSpPr>
        <a:xfrm>
          <a:off x="0" y="0"/>
          <a:ext cx="0" cy="0"/>
          <a:chOff x="0" y="0"/>
          <a:chExt cx="0" cy="0"/>
        </a:xfrm>
      </p:grpSpPr>
      <p:sp>
        <p:nvSpPr>
          <p:cNvPr id="25" name="Holder 2">
            <a:extLst>
              <a:ext uri="{FF2B5EF4-FFF2-40B4-BE49-F238E27FC236}">
                <a16:creationId xmlns:a16="http://schemas.microsoft.com/office/drawing/2014/main" id="{1813EF48-5F41-4244-ABB5-5E8A1D493DCF}"/>
              </a:ext>
            </a:extLst>
          </p:cNvPr>
          <p:cNvSpPr>
            <a:spLocks noGrp="1"/>
          </p:cNvSpPr>
          <p:nvPr>
            <p:ph type="title"/>
          </p:nvPr>
        </p:nvSpPr>
        <p:spPr>
          <a:xfrm>
            <a:off x="1005204" y="2294747"/>
            <a:ext cx="18071661" cy="818688"/>
          </a:xfrm>
          <a:prstGeom prst="rect">
            <a:avLst/>
          </a:prstGeom>
        </p:spPr>
        <p:txBody>
          <a:bodyPr lIns="0" tIns="0" rIns="0" bIns="0" numCol="1"/>
          <a:lstStyle>
            <a:lvl1pPr>
              <a:defRPr sz="4400" b="1" i="0">
                <a:solidFill>
                  <a:srgbClr val="16478E"/>
                </a:solidFill>
                <a:latin typeface="Arial" panose="020B0604020202020204" pitchFamily="34" charset="0"/>
                <a:cs typeface="Arial" panose="020B0604020202020204" pitchFamily="34" charset="0"/>
              </a:defRPr>
            </a:lvl1pPr>
          </a:lstStyle>
          <a:p>
            <a:endParaRPr dirty="0"/>
          </a:p>
        </p:txBody>
      </p:sp>
      <p:sp>
        <p:nvSpPr>
          <p:cNvPr id="19" name="Holder 3">
            <a:extLst>
              <a:ext uri="{FF2B5EF4-FFF2-40B4-BE49-F238E27FC236}">
                <a16:creationId xmlns:a16="http://schemas.microsoft.com/office/drawing/2014/main" id="{BAF413D3-275E-3D4F-B975-F1B4FAFD1136}"/>
              </a:ext>
            </a:extLst>
          </p:cNvPr>
          <p:cNvSpPr>
            <a:spLocks noGrp="1"/>
          </p:cNvSpPr>
          <p:nvPr>
            <p:ph sz="half" idx="2"/>
          </p:nvPr>
        </p:nvSpPr>
        <p:spPr>
          <a:xfrm>
            <a:off x="1005204" y="3748025"/>
            <a:ext cx="18071660" cy="6626783"/>
          </a:xfrm>
          <a:prstGeom prst="rect">
            <a:avLst/>
          </a:prstGeom>
        </p:spPr>
        <p:txBody>
          <a:bodyPr wrap="square" lIns="0" tIns="0" rIns="0" bIns="0" numCol="1">
            <a:spAutoFit/>
          </a:bodyPr>
          <a:lstStyle>
            <a:lvl1pPr>
              <a:defRPr/>
            </a:lvl1pPr>
          </a:lstStyle>
          <a:p>
            <a:endParaRPr dirty="0"/>
          </a:p>
        </p:txBody>
      </p:sp>
    </p:spTree>
    <p:extLst>
      <p:ext uri="{BB962C8B-B14F-4D97-AF65-F5344CB8AC3E}">
        <p14:creationId xmlns:p14="http://schemas.microsoft.com/office/powerpoint/2010/main" val="2473151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osure Page A">
    <p:spTree>
      <p:nvGrpSpPr>
        <p:cNvPr id="1" name=""/>
        <p:cNvGrpSpPr/>
        <p:nvPr/>
      </p:nvGrpSpPr>
      <p:grpSpPr>
        <a:xfrm>
          <a:off x="0" y="0"/>
          <a:ext cx="0" cy="0"/>
          <a:chOff x="0" y="0"/>
          <a:chExt cx="0" cy="0"/>
        </a:xfrm>
      </p:grpSpPr>
      <p:sp>
        <p:nvSpPr>
          <p:cNvPr id="52" name="Holder 3">
            <a:extLst>
              <a:ext uri="{FF2B5EF4-FFF2-40B4-BE49-F238E27FC236}">
                <a16:creationId xmlns:a16="http://schemas.microsoft.com/office/drawing/2014/main" id="{7CCFECDE-6857-F343-BE74-FBD49F02A5E3}"/>
              </a:ext>
            </a:extLst>
          </p:cNvPr>
          <p:cNvSpPr>
            <a:spLocks noGrp="1"/>
          </p:cNvSpPr>
          <p:nvPr>
            <p:ph type="body" idx="17"/>
          </p:nvPr>
        </p:nvSpPr>
        <p:spPr>
          <a:xfrm>
            <a:off x="10393322" y="3160876"/>
            <a:ext cx="8683542" cy="1010256"/>
          </a:xfrm>
          <a:prstGeom prst="rect">
            <a:avLst/>
          </a:prstGeom>
        </p:spPr>
        <p:txBody>
          <a:bodyPr lIns="0" tIns="0" rIns="0" bIns="0" numCol="1"/>
          <a:lstStyle>
            <a:lvl1pPr>
              <a:lnSpc>
                <a:spcPts val="3200"/>
              </a:lnSpc>
              <a:defRPr sz="2000">
                <a:solidFill>
                  <a:srgbClr val="333F48"/>
                </a:solidFill>
                <a:latin typeface="Arial" panose="020B0604020202020204" pitchFamily="34" charset="0"/>
                <a:cs typeface="Arial" panose="020B0604020202020204" pitchFamily="34" charset="0"/>
              </a:defRPr>
            </a:lvl1pPr>
          </a:lstStyle>
          <a:p>
            <a:endParaRPr lang="en-US" dirty="0"/>
          </a:p>
        </p:txBody>
      </p:sp>
      <p:sp>
        <p:nvSpPr>
          <p:cNvPr id="53" name="Holder 3">
            <a:extLst>
              <a:ext uri="{FF2B5EF4-FFF2-40B4-BE49-F238E27FC236}">
                <a16:creationId xmlns:a16="http://schemas.microsoft.com/office/drawing/2014/main" id="{A588420A-DB5C-3B49-8DF7-E4ED3635399F}"/>
              </a:ext>
            </a:extLst>
          </p:cNvPr>
          <p:cNvSpPr>
            <a:spLocks noGrp="1"/>
          </p:cNvSpPr>
          <p:nvPr>
            <p:ph type="body" idx="18" hasCustomPrompt="1"/>
          </p:nvPr>
        </p:nvSpPr>
        <p:spPr>
          <a:xfrm>
            <a:off x="1005204" y="3160876"/>
            <a:ext cx="8661841" cy="1010256"/>
          </a:xfrm>
          <a:prstGeom prst="rect">
            <a:avLst/>
          </a:prstGeom>
        </p:spPr>
        <p:txBody>
          <a:bodyPr lIns="0" tIns="0" rIns="0" bIns="0" numCol="1"/>
          <a:lstStyle>
            <a:lvl1pPr>
              <a:lnSpc>
                <a:spcPct val="100000"/>
              </a:lnSpc>
              <a:defRPr sz="2800" b="1">
                <a:solidFill>
                  <a:srgbClr val="333F48"/>
                </a:solidFill>
                <a:latin typeface="Arial" panose="020B0604020202020204" pitchFamily="34" charset="0"/>
                <a:cs typeface="Arial" panose="020B0604020202020204" pitchFamily="34" charset="0"/>
              </a:defRPr>
            </a:lvl1pPr>
          </a:lstStyle>
          <a:p>
            <a:r>
              <a:rPr lang="en-US" dirty="0">
                <a:latin typeface="Arial" panose="020B0604020202020204" pitchFamily="34" charset="0"/>
                <a:cs typeface="Arial" panose="020B0604020202020204" pitchFamily="34" charset="0"/>
              </a:rPr>
              <a:t>Disclosure Type 1</a:t>
            </a:r>
            <a:endParaRPr lang="en-US" dirty="0"/>
          </a:p>
        </p:txBody>
      </p:sp>
      <p:sp>
        <p:nvSpPr>
          <p:cNvPr id="20" name="Holder 2">
            <a:extLst>
              <a:ext uri="{FF2B5EF4-FFF2-40B4-BE49-F238E27FC236}">
                <a16:creationId xmlns:a16="http://schemas.microsoft.com/office/drawing/2014/main" id="{376BF91C-300C-EB4D-A293-098C062EDAF6}"/>
              </a:ext>
            </a:extLst>
          </p:cNvPr>
          <p:cNvSpPr>
            <a:spLocks noGrp="1"/>
          </p:cNvSpPr>
          <p:nvPr>
            <p:ph type="title" hasCustomPrompt="1"/>
          </p:nvPr>
        </p:nvSpPr>
        <p:spPr>
          <a:xfrm>
            <a:off x="1005204" y="2220606"/>
            <a:ext cx="18071661" cy="818688"/>
          </a:xfrm>
          <a:prstGeom prst="rect">
            <a:avLst/>
          </a:prstGeom>
        </p:spPr>
        <p:txBody>
          <a:bodyPr lIns="0" tIns="0" rIns="0" bIns="0" numCol="1"/>
          <a:lstStyle>
            <a:lvl1pPr>
              <a:defRPr sz="4400" b="1" i="0">
                <a:solidFill>
                  <a:srgbClr val="16478E"/>
                </a:solidFill>
                <a:latin typeface="Arial" panose="020B0604020202020204" pitchFamily="34" charset="0"/>
                <a:cs typeface="Arial" panose="020B0604020202020204" pitchFamily="34" charset="0"/>
              </a:defRPr>
            </a:lvl1pPr>
          </a:lstStyle>
          <a:p>
            <a:r>
              <a:rPr lang="en-US" dirty="0"/>
              <a:t>Disclosure(s)</a:t>
            </a:r>
            <a:endParaRPr dirty="0"/>
          </a:p>
        </p:txBody>
      </p:sp>
      <p:sp>
        <p:nvSpPr>
          <p:cNvPr id="27" name="Holder 3">
            <a:extLst>
              <a:ext uri="{FF2B5EF4-FFF2-40B4-BE49-F238E27FC236}">
                <a16:creationId xmlns:a16="http://schemas.microsoft.com/office/drawing/2014/main" id="{C23256B8-1896-A847-8929-931092E30C47}"/>
              </a:ext>
            </a:extLst>
          </p:cNvPr>
          <p:cNvSpPr>
            <a:spLocks noGrp="1"/>
          </p:cNvSpPr>
          <p:nvPr>
            <p:ph type="body" idx="19"/>
          </p:nvPr>
        </p:nvSpPr>
        <p:spPr>
          <a:xfrm>
            <a:off x="10393322" y="4968456"/>
            <a:ext cx="8683542" cy="1010256"/>
          </a:xfrm>
          <a:prstGeom prst="rect">
            <a:avLst/>
          </a:prstGeom>
        </p:spPr>
        <p:txBody>
          <a:bodyPr lIns="0" tIns="0" rIns="0" bIns="0" numCol="1"/>
          <a:lstStyle>
            <a:lvl1pPr>
              <a:lnSpc>
                <a:spcPts val="3200"/>
              </a:lnSpc>
              <a:defRPr sz="2000">
                <a:solidFill>
                  <a:srgbClr val="333F48"/>
                </a:solidFill>
                <a:latin typeface="Arial" panose="020B0604020202020204" pitchFamily="34" charset="0"/>
                <a:cs typeface="Arial" panose="020B0604020202020204" pitchFamily="34" charset="0"/>
              </a:defRPr>
            </a:lvl1pPr>
          </a:lstStyle>
          <a:p>
            <a:endParaRPr lang="en-US" dirty="0"/>
          </a:p>
        </p:txBody>
      </p:sp>
      <p:sp>
        <p:nvSpPr>
          <p:cNvPr id="28" name="Holder 3">
            <a:extLst>
              <a:ext uri="{FF2B5EF4-FFF2-40B4-BE49-F238E27FC236}">
                <a16:creationId xmlns:a16="http://schemas.microsoft.com/office/drawing/2014/main" id="{8F6DB061-A8C8-9F4B-86BB-E9336F88AE5C}"/>
              </a:ext>
            </a:extLst>
          </p:cNvPr>
          <p:cNvSpPr>
            <a:spLocks noGrp="1"/>
          </p:cNvSpPr>
          <p:nvPr>
            <p:ph type="body" idx="20" hasCustomPrompt="1"/>
          </p:nvPr>
        </p:nvSpPr>
        <p:spPr>
          <a:xfrm>
            <a:off x="1005204" y="4968456"/>
            <a:ext cx="8661841" cy="1010256"/>
          </a:xfrm>
          <a:prstGeom prst="rect">
            <a:avLst/>
          </a:prstGeom>
        </p:spPr>
        <p:txBody>
          <a:bodyPr lIns="0" tIns="0" rIns="0" bIns="0" numCol="1"/>
          <a:lstStyle>
            <a:lvl1pPr>
              <a:lnSpc>
                <a:spcPct val="100000"/>
              </a:lnSpc>
              <a:defRPr sz="2800" b="1">
                <a:solidFill>
                  <a:srgbClr val="333F48"/>
                </a:solidFill>
                <a:latin typeface="Arial" panose="020B0604020202020204" pitchFamily="34" charset="0"/>
                <a:cs typeface="Arial" panose="020B0604020202020204" pitchFamily="34" charset="0"/>
              </a:defRPr>
            </a:lvl1pPr>
          </a:lstStyle>
          <a:p>
            <a:r>
              <a:rPr lang="en-US" dirty="0">
                <a:latin typeface="Arial" panose="020B0604020202020204" pitchFamily="34" charset="0"/>
                <a:cs typeface="Arial" panose="020B0604020202020204" pitchFamily="34" charset="0"/>
              </a:rPr>
              <a:t>Disclosure Type 2</a:t>
            </a:r>
            <a:endParaRPr lang="en-US" dirty="0"/>
          </a:p>
        </p:txBody>
      </p:sp>
      <p:sp>
        <p:nvSpPr>
          <p:cNvPr id="29" name="Holder 3">
            <a:extLst>
              <a:ext uri="{FF2B5EF4-FFF2-40B4-BE49-F238E27FC236}">
                <a16:creationId xmlns:a16="http://schemas.microsoft.com/office/drawing/2014/main" id="{6AD58436-A2BF-3141-B886-FB0CA402D85B}"/>
              </a:ext>
            </a:extLst>
          </p:cNvPr>
          <p:cNvSpPr>
            <a:spLocks noGrp="1"/>
          </p:cNvSpPr>
          <p:nvPr>
            <p:ph type="body" idx="21"/>
          </p:nvPr>
        </p:nvSpPr>
        <p:spPr>
          <a:xfrm>
            <a:off x="10393322" y="6776036"/>
            <a:ext cx="8683542" cy="1010256"/>
          </a:xfrm>
          <a:prstGeom prst="rect">
            <a:avLst/>
          </a:prstGeom>
        </p:spPr>
        <p:txBody>
          <a:bodyPr lIns="0" tIns="0" rIns="0" bIns="0" numCol="1"/>
          <a:lstStyle>
            <a:lvl1pPr>
              <a:lnSpc>
                <a:spcPts val="3200"/>
              </a:lnSpc>
              <a:defRPr sz="2000">
                <a:solidFill>
                  <a:srgbClr val="333F48"/>
                </a:solidFill>
                <a:latin typeface="Arial" panose="020B0604020202020204" pitchFamily="34" charset="0"/>
                <a:cs typeface="Arial" panose="020B0604020202020204" pitchFamily="34" charset="0"/>
              </a:defRPr>
            </a:lvl1pPr>
          </a:lstStyle>
          <a:p>
            <a:endParaRPr lang="en-US" dirty="0"/>
          </a:p>
        </p:txBody>
      </p:sp>
      <p:sp>
        <p:nvSpPr>
          <p:cNvPr id="30" name="Holder 3">
            <a:extLst>
              <a:ext uri="{FF2B5EF4-FFF2-40B4-BE49-F238E27FC236}">
                <a16:creationId xmlns:a16="http://schemas.microsoft.com/office/drawing/2014/main" id="{6DDDBDA1-61A4-7440-B67C-5801A5387AE1}"/>
              </a:ext>
            </a:extLst>
          </p:cNvPr>
          <p:cNvSpPr>
            <a:spLocks noGrp="1"/>
          </p:cNvSpPr>
          <p:nvPr>
            <p:ph type="body" idx="22" hasCustomPrompt="1"/>
          </p:nvPr>
        </p:nvSpPr>
        <p:spPr>
          <a:xfrm>
            <a:off x="1005204" y="6776036"/>
            <a:ext cx="8661841" cy="1010256"/>
          </a:xfrm>
          <a:prstGeom prst="rect">
            <a:avLst/>
          </a:prstGeom>
        </p:spPr>
        <p:txBody>
          <a:bodyPr lIns="0" tIns="0" rIns="0" bIns="0" numCol="1"/>
          <a:lstStyle>
            <a:lvl1pPr>
              <a:lnSpc>
                <a:spcPct val="100000"/>
              </a:lnSpc>
              <a:defRPr sz="2800" b="1">
                <a:solidFill>
                  <a:srgbClr val="333F48"/>
                </a:solidFill>
                <a:latin typeface="Arial" panose="020B0604020202020204" pitchFamily="34" charset="0"/>
                <a:cs typeface="Arial" panose="020B0604020202020204" pitchFamily="34" charset="0"/>
              </a:defRPr>
            </a:lvl1pPr>
          </a:lstStyle>
          <a:p>
            <a:r>
              <a:rPr lang="en-US" dirty="0">
                <a:latin typeface="Arial" panose="020B0604020202020204" pitchFamily="34" charset="0"/>
                <a:cs typeface="Arial" panose="020B0604020202020204" pitchFamily="34" charset="0"/>
              </a:rPr>
              <a:t>Disclosure Type 3</a:t>
            </a:r>
            <a:endParaRPr lang="en-US" dirty="0"/>
          </a:p>
        </p:txBody>
      </p:sp>
      <p:sp>
        <p:nvSpPr>
          <p:cNvPr id="31" name="Holder 3">
            <a:extLst>
              <a:ext uri="{FF2B5EF4-FFF2-40B4-BE49-F238E27FC236}">
                <a16:creationId xmlns:a16="http://schemas.microsoft.com/office/drawing/2014/main" id="{55C2B1E7-D4F4-3A4E-BFFB-A9B36E8A0B04}"/>
              </a:ext>
            </a:extLst>
          </p:cNvPr>
          <p:cNvSpPr>
            <a:spLocks noGrp="1"/>
          </p:cNvSpPr>
          <p:nvPr>
            <p:ph type="body" idx="23"/>
          </p:nvPr>
        </p:nvSpPr>
        <p:spPr>
          <a:xfrm>
            <a:off x="10393322" y="8583616"/>
            <a:ext cx="8683542" cy="1010256"/>
          </a:xfrm>
          <a:prstGeom prst="rect">
            <a:avLst/>
          </a:prstGeom>
        </p:spPr>
        <p:txBody>
          <a:bodyPr lIns="0" tIns="0" rIns="0" bIns="0" numCol="1"/>
          <a:lstStyle>
            <a:lvl1pPr>
              <a:lnSpc>
                <a:spcPts val="3200"/>
              </a:lnSpc>
              <a:defRPr sz="2000">
                <a:solidFill>
                  <a:srgbClr val="333F48"/>
                </a:solidFill>
                <a:latin typeface="Arial" panose="020B0604020202020204" pitchFamily="34" charset="0"/>
                <a:cs typeface="Arial" panose="020B0604020202020204" pitchFamily="34" charset="0"/>
              </a:defRPr>
            </a:lvl1pPr>
          </a:lstStyle>
          <a:p>
            <a:endParaRPr lang="en-US" dirty="0"/>
          </a:p>
        </p:txBody>
      </p:sp>
      <p:sp>
        <p:nvSpPr>
          <p:cNvPr id="32" name="Holder 3">
            <a:extLst>
              <a:ext uri="{FF2B5EF4-FFF2-40B4-BE49-F238E27FC236}">
                <a16:creationId xmlns:a16="http://schemas.microsoft.com/office/drawing/2014/main" id="{0085105B-85F6-354D-944D-A6A8B69CDD5E}"/>
              </a:ext>
            </a:extLst>
          </p:cNvPr>
          <p:cNvSpPr>
            <a:spLocks noGrp="1"/>
          </p:cNvSpPr>
          <p:nvPr>
            <p:ph type="body" idx="24" hasCustomPrompt="1"/>
          </p:nvPr>
        </p:nvSpPr>
        <p:spPr>
          <a:xfrm>
            <a:off x="1005204" y="8583616"/>
            <a:ext cx="8661841" cy="1010256"/>
          </a:xfrm>
          <a:prstGeom prst="rect">
            <a:avLst/>
          </a:prstGeom>
        </p:spPr>
        <p:txBody>
          <a:bodyPr lIns="0" tIns="0" rIns="0" bIns="0" numCol="1"/>
          <a:lstStyle>
            <a:lvl1pPr>
              <a:lnSpc>
                <a:spcPct val="100000"/>
              </a:lnSpc>
              <a:defRPr sz="2800" b="1">
                <a:solidFill>
                  <a:srgbClr val="333F48"/>
                </a:solidFill>
                <a:latin typeface="Arial" panose="020B0604020202020204" pitchFamily="34" charset="0"/>
                <a:cs typeface="Arial" panose="020B0604020202020204" pitchFamily="34" charset="0"/>
              </a:defRPr>
            </a:lvl1pPr>
          </a:lstStyle>
          <a:p>
            <a:r>
              <a:rPr lang="en-US" dirty="0">
                <a:latin typeface="Arial" panose="020B0604020202020204" pitchFamily="34" charset="0"/>
                <a:cs typeface="Arial" panose="020B0604020202020204" pitchFamily="34" charset="0"/>
              </a:rPr>
              <a:t>Disclosure Type 4</a:t>
            </a:r>
            <a:endParaRPr lang="en-US" dirty="0"/>
          </a:p>
        </p:txBody>
      </p:sp>
    </p:spTree>
    <p:extLst>
      <p:ext uri="{BB962C8B-B14F-4D97-AF65-F5344CB8AC3E}">
        <p14:creationId xmlns:p14="http://schemas.microsoft.com/office/powerpoint/2010/main" val="144272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Page B">
    <p:spTree>
      <p:nvGrpSpPr>
        <p:cNvPr id="1" name=""/>
        <p:cNvGrpSpPr/>
        <p:nvPr/>
      </p:nvGrpSpPr>
      <p:grpSpPr>
        <a:xfrm>
          <a:off x="0" y="0"/>
          <a:ext cx="0" cy="0"/>
          <a:chOff x="0" y="0"/>
          <a:chExt cx="0" cy="0"/>
        </a:xfrm>
      </p:grpSpPr>
      <p:sp>
        <p:nvSpPr>
          <p:cNvPr id="8" name="Holder 3">
            <a:extLst>
              <a:ext uri="{FF2B5EF4-FFF2-40B4-BE49-F238E27FC236}">
                <a16:creationId xmlns:a16="http://schemas.microsoft.com/office/drawing/2014/main" id="{42A36351-5E0E-BE4B-AEE9-7D3D7C76306D}"/>
              </a:ext>
            </a:extLst>
          </p:cNvPr>
          <p:cNvSpPr>
            <a:spLocks noGrp="1"/>
          </p:cNvSpPr>
          <p:nvPr>
            <p:ph type="body" idx="11" hasCustomPrompt="1"/>
          </p:nvPr>
        </p:nvSpPr>
        <p:spPr>
          <a:xfrm>
            <a:off x="1005205" y="3393694"/>
            <a:ext cx="18071660" cy="6541138"/>
          </a:xfrm>
          <a:prstGeom prst="rect">
            <a:avLst/>
          </a:prstGeom>
        </p:spPr>
        <p:txBody>
          <a:bodyPr lIns="0" tIns="0" rIns="0" bIns="0" numCol="1"/>
          <a:lstStyle>
            <a:lvl1pPr>
              <a:lnSpc>
                <a:spcPts val="3400"/>
              </a:lnSpc>
              <a:spcAft>
                <a:spcPts val="800"/>
              </a:spcAft>
              <a:defRPr sz="2400">
                <a:solidFill>
                  <a:srgbClr val="333F48"/>
                </a:solidFill>
                <a:latin typeface="Arial" panose="020B0604020202020204" pitchFamily="34" charset="0"/>
                <a:cs typeface="Arial" panose="020B0604020202020204" pitchFamily="34" charset="0"/>
              </a:defRPr>
            </a:lvl1pPr>
          </a:lstStyle>
          <a:p>
            <a:pPr lvl="0"/>
            <a:r>
              <a:rPr lang="en-US" dirty="0"/>
              <a:t>I have no commercial relationships to disclose.</a:t>
            </a:r>
          </a:p>
        </p:txBody>
      </p:sp>
      <p:sp>
        <p:nvSpPr>
          <p:cNvPr id="9" name="Holder 2">
            <a:extLst>
              <a:ext uri="{FF2B5EF4-FFF2-40B4-BE49-F238E27FC236}">
                <a16:creationId xmlns:a16="http://schemas.microsoft.com/office/drawing/2014/main" id="{DF7AB2B2-A62E-1742-8BAE-A390AD6C65F9}"/>
              </a:ext>
            </a:extLst>
          </p:cNvPr>
          <p:cNvSpPr>
            <a:spLocks noGrp="1"/>
          </p:cNvSpPr>
          <p:nvPr>
            <p:ph type="title" hasCustomPrompt="1"/>
          </p:nvPr>
        </p:nvSpPr>
        <p:spPr>
          <a:xfrm>
            <a:off x="1005204" y="2206504"/>
            <a:ext cx="18071661" cy="818688"/>
          </a:xfrm>
          <a:prstGeom prst="rect">
            <a:avLst/>
          </a:prstGeom>
        </p:spPr>
        <p:txBody>
          <a:bodyPr lIns="0" tIns="0" rIns="0" bIns="0" numCol="1"/>
          <a:lstStyle>
            <a:lvl1pPr>
              <a:defRPr sz="4400" b="1" i="0">
                <a:solidFill>
                  <a:srgbClr val="16478E"/>
                </a:solidFill>
                <a:latin typeface="Arial" panose="020B0604020202020204" pitchFamily="34" charset="0"/>
                <a:cs typeface="Arial" panose="020B0604020202020204" pitchFamily="34" charset="0"/>
              </a:defRPr>
            </a:lvl1pPr>
          </a:lstStyle>
          <a:p>
            <a:r>
              <a:rPr lang="en-US" dirty="0"/>
              <a:t>Disclosure(s)</a:t>
            </a:r>
            <a:endParaRPr dirty="0"/>
          </a:p>
        </p:txBody>
      </p:sp>
    </p:spTree>
    <p:extLst>
      <p:ext uri="{BB962C8B-B14F-4D97-AF65-F5344CB8AC3E}">
        <p14:creationId xmlns:p14="http://schemas.microsoft.com/office/powerpoint/2010/main" val="343759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9.png"/><Relationship Id="rId5" Type="http://schemas.openxmlformats.org/officeDocument/2006/relationships/slideLayout" Target="../slideLayouts/slideLayout17.xml"/><Relationship Id="rId10"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0.png"/><Relationship Id="rId5" Type="http://schemas.openxmlformats.org/officeDocument/2006/relationships/slideLayout" Target="../slideLayouts/slideLayout24.xml"/><Relationship Id="rId10" Type="http://schemas.openxmlformats.org/officeDocument/2006/relationships/image" Target="../media/image8.png"/><Relationship Id="rId4" Type="http://schemas.openxmlformats.org/officeDocument/2006/relationships/slideLayout" Target="../slideLayouts/slideLayout23.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Holder 5">
            <a:extLst>
              <a:ext uri="{FF2B5EF4-FFF2-40B4-BE49-F238E27FC236}">
                <a16:creationId xmlns:a16="http://schemas.microsoft.com/office/drawing/2014/main" id="{147868D8-A739-9D45-944A-B2D86B438AC0}"/>
              </a:ext>
            </a:extLst>
          </p:cNvPr>
          <p:cNvSpPr txBox="1">
            <a:spLocks/>
          </p:cNvSpPr>
          <p:nvPr userDrawn="1"/>
        </p:nvSpPr>
        <p:spPr>
          <a:xfrm>
            <a:off x="1005204" y="10517696"/>
            <a:ext cx="4623943" cy="565467"/>
          </a:xfrm>
          <a:prstGeom prst="rect">
            <a:avLst/>
          </a:prstGeom>
        </p:spPr>
        <p:txBody>
          <a:bodyPr lIns="0" tIns="0" rIns="0" bIns="0" numCol="1"/>
          <a:lstStyle>
            <a:defPPr>
              <a:defRPr kern="0"/>
            </a:defPPr>
            <a:lvl1pPr algn="r">
              <a:defRPr sz="1400">
                <a:solidFill>
                  <a:srgbClr val="333F48"/>
                </a:solidFill>
                <a:latin typeface="Arial" panose="020B0604020202020204" pitchFamily="34" charset="0"/>
                <a:cs typeface="Arial" panose="020B0604020202020204" pitchFamily="34" charset="0"/>
              </a:defRPr>
            </a:lvl1pPr>
          </a:lstStyle>
          <a:p>
            <a:pPr algn="l"/>
            <a:fld id="{B6F15528-21DE-4FAA-801E-634DDDAF4B2B}" type="slidenum">
              <a:rPr lang="en-US" smtClean="0"/>
              <a:pPr algn="l"/>
              <a:t>‹#›</a:t>
            </a:fld>
            <a:endParaRPr lang="en-US" dirty="0"/>
          </a:p>
        </p:txBody>
      </p:sp>
      <p:sp>
        <p:nvSpPr>
          <p:cNvPr id="11" name="Holder 4">
            <a:extLst>
              <a:ext uri="{FF2B5EF4-FFF2-40B4-BE49-F238E27FC236}">
                <a16:creationId xmlns:a16="http://schemas.microsoft.com/office/drawing/2014/main" id="{24AD74E2-34B7-E143-B362-5A3F0EFFE4E6}"/>
              </a:ext>
            </a:extLst>
          </p:cNvPr>
          <p:cNvSpPr txBox="1">
            <a:spLocks/>
          </p:cNvSpPr>
          <p:nvPr userDrawn="1"/>
        </p:nvSpPr>
        <p:spPr>
          <a:xfrm>
            <a:off x="15986639" y="10112218"/>
            <a:ext cx="2814579" cy="565467"/>
          </a:xfrm>
          <a:prstGeom prst="rect">
            <a:avLst/>
          </a:prstGeom>
        </p:spPr>
        <p:txBody>
          <a:bodyPr lIns="0" tIns="0" rIns="0" bIns="0" numCol="1"/>
          <a:lstStyle>
            <a:defPPr>
              <a:defRPr kern="0"/>
            </a:defPPr>
            <a:lvl1pPr algn="l">
              <a:defRPr sz="1400">
                <a:solidFill>
                  <a:srgbClr val="00629B"/>
                </a:solidFill>
                <a:latin typeface="Arial" panose="020B0604020202020204" pitchFamily="34" charset="0"/>
                <a:cs typeface="Arial" panose="020B0604020202020204" pitchFamily="34" charset="0"/>
              </a:defRPr>
            </a:lvl1pPr>
          </a:lstStyle>
          <a:p>
            <a:pPr algn="r"/>
            <a:r>
              <a:rPr lang="en-US" sz="1800" b="1" dirty="0">
                <a:solidFill>
                  <a:srgbClr val="16478E"/>
                </a:solidFill>
                <a:latin typeface="Arial" panose="020B0604020202020204" pitchFamily="34" charset="0"/>
                <a:cs typeface="Arial" panose="020B0604020202020204" pitchFamily="34" charset="0"/>
              </a:rPr>
              <a:t>gsa2026.org</a:t>
            </a:r>
          </a:p>
        </p:txBody>
      </p:sp>
      <p:pic>
        <p:nvPicPr>
          <p:cNvPr id="4" name="Picture 3" descr="A blue and purple waves on a black background&#10;&#10;AI-generated content may be incorrect.">
            <a:extLst>
              <a:ext uri="{FF2B5EF4-FFF2-40B4-BE49-F238E27FC236}">
                <a16:creationId xmlns:a16="http://schemas.microsoft.com/office/drawing/2014/main" id="{6376F820-18B8-1BDE-E65F-538C4BC16C14}"/>
              </a:ext>
            </a:extLst>
          </p:cNvPr>
          <p:cNvPicPr>
            <a:picLocks noChangeAspect="1"/>
          </p:cNvPicPr>
          <p:nvPr userDrawn="1"/>
        </p:nvPicPr>
        <p:blipFill>
          <a:blip r:embed="rId14">
            <a:extLst>
              <a:ext uri="{28A0092B-C50C-407E-A947-70E740481C1C}">
                <a14:useLocalDpi xmlns:a14="http://schemas.microsoft.com/office/drawing/2010/main" val="0"/>
              </a:ext>
            </a:extLst>
          </a:blip>
          <a:srcRect t="57259"/>
          <a:stretch>
            <a:fillRect/>
          </a:stretch>
        </p:blipFill>
        <p:spPr>
          <a:xfrm>
            <a:off x="16693552" y="10147192"/>
            <a:ext cx="2573691" cy="1162158"/>
          </a:xfrm>
          <a:prstGeom prst="rect">
            <a:avLst/>
          </a:prstGeom>
        </p:spPr>
      </p:pic>
      <p:pic>
        <p:nvPicPr>
          <p:cNvPr id="6" name="Picture 5" descr="A logo with a building and text&#10;&#10;AI-generated content may be incorrect.">
            <a:extLst>
              <a:ext uri="{FF2B5EF4-FFF2-40B4-BE49-F238E27FC236}">
                <a16:creationId xmlns:a16="http://schemas.microsoft.com/office/drawing/2014/main" id="{C1E99A2C-EAA1-3370-612E-2EC4DC3ABAA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4152973" y="0"/>
            <a:ext cx="5081158" cy="2286521"/>
          </a:xfrm>
          <a:prstGeom prst="rect">
            <a:avLst/>
          </a:prstGeom>
        </p:spPr>
      </p:pic>
      <p:sp>
        <p:nvSpPr>
          <p:cNvPr id="5" name="Text Placeholder 4">
            <a:extLst>
              <a:ext uri="{FF2B5EF4-FFF2-40B4-BE49-F238E27FC236}">
                <a16:creationId xmlns:a16="http://schemas.microsoft.com/office/drawing/2014/main" id="{0FA3C5B2-938F-957D-FE1B-A5FB740A5EC6}"/>
              </a:ext>
            </a:extLst>
          </p:cNvPr>
          <p:cNvSpPr>
            <a:spLocks noGrp="1"/>
          </p:cNvSpPr>
          <p:nvPr>
            <p:ph type="body" idx="1"/>
          </p:nvPr>
        </p:nvSpPr>
        <p:spPr>
          <a:xfrm>
            <a:off x="1814556" y="1990997"/>
            <a:ext cx="11405055" cy="2032363"/>
          </a:xfrm>
          <a:prstGeom prst="rect">
            <a:avLst/>
          </a:prstGeom>
        </p:spPr>
        <p:txBody>
          <a:bodyPr vert="horz" lIns="91440" tIns="45720" rIns="91440" bIns="45720" rtlCol="0">
            <a:normAutofit/>
          </a:bodyPr>
          <a:lstStyle/>
          <a:p>
            <a:pPr lvl="0"/>
            <a:r>
              <a:rPr lang="en-US" dirty="0"/>
              <a:t>Click to add title</a:t>
            </a:r>
          </a:p>
        </p:txBody>
      </p:sp>
    </p:spTree>
    <p:extLst>
      <p:ext uri="{BB962C8B-B14F-4D97-AF65-F5344CB8AC3E}">
        <p14:creationId xmlns:p14="http://schemas.microsoft.com/office/powerpoint/2010/main" val="154646273"/>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defRPr>
          <a:latin typeface="+mj-lt"/>
          <a:ea typeface="+mj-ea"/>
          <a:cs typeface="+mj-cs"/>
        </a:defRPr>
      </a:lvl1pPr>
    </p:titleStyle>
    <p:bodyStyle>
      <a:lvl1pPr marL="0">
        <a:defRPr sz="8000" b="1">
          <a:solidFill>
            <a:srgbClr val="213D77"/>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562" userDrawn="1">
          <p15:clr>
            <a:srgbClr val="F26B43"/>
          </p15:clr>
        </p15:guide>
        <p15:guide id="2" pos="63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BD85AA50-FB15-48BC-13B9-6963205E06F5}"/>
              </a:ext>
            </a:extLst>
          </p:cNvPr>
          <p:cNvSpPr/>
          <p:nvPr userDrawn="1"/>
        </p:nvSpPr>
        <p:spPr>
          <a:xfrm>
            <a:off x="-633046" y="7870337"/>
            <a:ext cx="21176761" cy="4337968"/>
          </a:xfrm>
          <a:custGeom>
            <a:avLst/>
            <a:gdLst/>
            <a:ahLst/>
            <a:cxnLst/>
            <a:rect l="l" t="t" r="r" b="b"/>
            <a:pathLst>
              <a:path w="14283176" h="3535086">
                <a:moveTo>
                  <a:pt x="0" y="0"/>
                </a:moveTo>
                <a:lnTo>
                  <a:pt x="14283176" y="0"/>
                </a:lnTo>
                <a:lnTo>
                  <a:pt x="14283176" y="3535087"/>
                </a:lnTo>
                <a:lnTo>
                  <a:pt x="0" y="3535087"/>
                </a:lnTo>
                <a:lnTo>
                  <a:pt x="0" y="0"/>
                </a:lnTo>
                <a:close/>
              </a:path>
            </a:pathLst>
          </a:custGeom>
          <a:blipFill>
            <a:blip r:embed="rId9"/>
            <a:stretch>
              <a:fillRect/>
            </a:stretch>
          </a:blipFill>
        </p:spPr>
        <p:txBody>
          <a:bodyPr/>
          <a:lstStyle/>
          <a:p>
            <a:endParaRPr lang="en-US"/>
          </a:p>
        </p:txBody>
      </p:sp>
      <p:sp>
        <p:nvSpPr>
          <p:cNvPr id="8" name="Freeform 3">
            <a:extLst>
              <a:ext uri="{FF2B5EF4-FFF2-40B4-BE49-F238E27FC236}">
                <a16:creationId xmlns:a16="http://schemas.microsoft.com/office/drawing/2014/main" id="{4073AAFF-1435-56F4-A33B-ED7EDED07B6D}"/>
              </a:ext>
            </a:extLst>
          </p:cNvPr>
          <p:cNvSpPr/>
          <p:nvPr userDrawn="1"/>
        </p:nvSpPr>
        <p:spPr>
          <a:xfrm rot="-10800000">
            <a:off x="-633046" y="-769626"/>
            <a:ext cx="21373556" cy="2539544"/>
          </a:xfrm>
          <a:custGeom>
            <a:avLst/>
            <a:gdLst/>
            <a:ahLst/>
            <a:cxnLst/>
            <a:rect l="l" t="t" r="r" b="b"/>
            <a:pathLst>
              <a:path w="12881921" h="3188276">
                <a:moveTo>
                  <a:pt x="0" y="0"/>
                </a:moveTo>
                <a:lnTo>
                  <a:pt x="12881922" y="0"/>
                </a:lnTo>
                <a:lnTo>
                  <a:pt x="12881922" y="3188276"/>
                </a:lnTo>
                <a:lnTo>
                  <a:pt x="0" y="3188276"/>
                </a:lnTo>
                <a:lnTo>
                  <a:pt x="0" y="0"/>
                </a:lnTo>
                <a:close/>
              </a:path>
            </a:pathLst>
          </a:custGeom>
          <a:blipFill>
            <a:blip r:embed="rId10"/>
            <a:stretch>
              <a:fillRect/>
            </a:stretch>
          </a:blipFill>
        </p:spPr>
        <p:txBody>
          <a:bodyPr/>
          <a:lstStyle/>
          <a:p>
            <a:endParaRPr lang="en-US"/>
          </a:p>
        </p:txBody>
      </p:sp>
      <p:pic>
        <p:nvPicPr>
          <p:cNvPr id="11" name="Picture 10" descr="A blue and black logo&#10;&#10;AI-generated content may be incorrect.">
            <a:extLst>
              <a:ext uri="{FF2B5EF4-FFF2-40B4-BE49-F238E27FC236}">
                <a16:creationId xmlns:a16="http://schemas.microsoft.com/office/drawing/2014/main" id="{B133BB78-F027-B653-6ACA-BB6B6748D78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34997"/>
            <a:ext cx="4356601" cy="1382344"/>
          </a:xfrm>
          <a:prstGeom prst="rect">
            <a:avLst/>
          </a:prstGeom>
        </p:spPr>
      </p:pic>
    </p:spTree>
    <p:extLst>
      <p:ext uri="{BB962C8B-B14F-4D97-AF65-F5344CB8AC3E}">
        <p14:creationId xmlns:p14="http://schemas.microsoft.com/office/powerpoint/2010/main" val="12721512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0" r:id="rId6"/>
    <p:sldLayoutId id="21474836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BD85AA50-FB15-48BC-13B9-6963205E06F5}"/>
              </a:ext>
            </a:extLst>
          </p:cNvPr>
          <p:cNvSpPr/>
          <p:nvPr userDrawn="1"/>
        </p:nvSpPr>
        <p:spPr>
          <a:xfrm>
            <a:off x="-633046" y="7870337"/>
            <a:ext cx="21176761" cy="4337968"/>
          </a:xfrm>
          <a:custGeom>
            <a:avLst/>
            <a:gdLst/>
            <a:ahLst/>
            <a:cxnLst/>
            <a:rect l="l" t="t" r="r" b="b"/>
            <a:pathLst>
              <a:path w="14283176" h="3535086">
                <a:moveTo>
                  <a:pt x="0" y="0"/>
                </a:moveTo>
                <a:lnTo>
                  <a:pt x="14283176" y="0"/>
                </a:lnTo>
                <a:lnTo>
                  <a:pt x="14283176" y="3535087"/>
                </a:lnTo>
                <a:lnTo>
                  <a:pt x="0" y="3535087"/>
                </a:lnTo>
                <a:lnTo>
                  <a:pt x="0" y="0"/>
                </a:lnTo>
                <a:close/>
              </a:path>
            </a:pathLst>
          </a:custGeom>
          <a:blipFill>
            <a:blip r:embed="rId9"/>
            <a:stretch>
              <a:fillRect/>
            </a:stretch>
          </a:blipFill>
        </p:spPr>
        <p:txBody>
          <a:bodyPr/>
          <a:lstStyle/>
          <a:p>
            <a:endParaRPr lang="en-US"/>
          </a:p>
        </p:txBody>
      </p:sp>
      <p:sp>
        <p:nvSpPr>
          <p:cNvPr id="8" name="Freeform 3">
            <a:extLst>
              <a:ext uri="{FF2B5EF4-FFF2-40B4-BE49-F238E27FC236}">
                <a16:creationId xmlns:a16="http://schemas.microsoft.com/office/drawing/2014/main" id="{4073AAFF-1435-56F4-A33B-ED7EDED07B6D}"/>
              </a:ext>
            </a:extLst>
          </p:cNvPr>
          <p:cNvSpPr/>
          <p:nvPr userDrawn="1"/>
        </p:nvSpPr>
        <p:spPr>
          <a:xfrm rot="-10800000">
            <a:off x="-633046" y="-769626"/>
            <a:ext cx="21373556" cy="2539544"/>
          </a:xfrm>
          <a:custGeom>
            <a:avLst/>
            <a:gdLst/>
            <a:ahLst/>
            <a:cxnLst/>
            <a:rect l="l" t="t" r="r" b="b"/>
            <a:pathLst>
              <a:path w="12881921" h="3188276">
                <a:moveTo>
                  <a:pt x="0" y="0"/>
                </a:moveTo>
                <a:lnTo>
                  <a:pt x="12881922" y="0"/>
                </a:lnTo>
                <a:lnTo>
                  <a:pt x="12881922" y="3188276"/>
                </a:lnTo>
                <a:lnTo>
                  <a:pt x="0" y="3188276"/>
                </a:lnTo>
                <a:lnTo>
                  <a:pt x="0" y="0"/>
                </a:lnTo>
                <a:close/>
              </a:path>
            </a:pathLst>
          </a:custGeom>
          <a:blipFill>
            <a:blip r:embed="rId10"/>
            <a:stretch>
              <a:fillRect/>
            </a:stretch>
          </a:blipFill>
        </p:spPr>
        <p:txBody>
          <a:bodyPr/>
          <a:lstStyle/>
          <a:p>
            <a:endParaRPr lang="en-US"/>
          </a:p>
        </p:txBody>
      </p:sp>
      <p:pic>
        <p:nvPicPr>
          <p:cNvPr id="3" name="Picture 2" descr="A blue and black text&#10;&#10;AI-generated content may be incorrect.">
            <a:extLst>
              <a:ext uri="{FF2B5EF4-FFF2-40B4-BE49-F238E27FC236}">
                <a16:creationId xmlns:a16="http://schemas.microsoft.com/office/drawing/2014/main" id="{3FFF579E-85A0-B128-6D36-12EFCF08E1D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33968" y="10039321"/>
            <a:ext cx="2667493" cy="741182"/>
          </a:xfrm>
          <a:prstGeom prst="rect">
            <a:avLst/>
          </a:prstGeom>
        </p:spPr>
      </p:pic>
    </p:spTree>
    <p:extLst>
      <p:ext uri="{BB962C8B-B14F-4D97-AF65-F5344CB8AC3E}">
        <p14:creationId xmlns:p14="http://schemas.microsoft.com/office/powerpoint/2010/main" val="97482640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F6725F6-C03B-C7A7-B62F-34B679CD9C67}"/>
              </a:ext>
            </a:extLst>
          </p:cNvPr>
          <p:cNvSpPr>
            <a:spLocks noGrp="1"/>
          </p:cNvSpPr>
          <p:nvPr>
            <p:ph type="ctrTitle"/>
          </p:nvPr>
        </p:nvSpPr>
        <p:spPr/>
        <p:txBody>
          <a:bodyPr/>
          <a:lstStyle/>
          <a:p>
            <a:endParaRPr lang="en-US" dirty="0"/>
          </a:p>
        </p:txBody>
      </p:sp>
      <p:sp>
        <p:nvSpPr>
          <p:cNvPr id="14" name="Text Placeholder 13">
            <a:extLst>
              <a:ext uri="{FF2B5EF4-FFF2-40B4-BE49-F238E27FC236}">
                <a16:creationId xmlns:a16="http://schemas.microsoft.com/office/drawing/2014/main" id="{9DB82AC3-66E1-948A-03CE-AF228F1E8A6D}"/>
              </a:ext>
            </a:extLst>
          </p:cNvPr>
          <p:cNvSpPr>
            <a:spLocks noGrp="1"/>
          </p:cNvSpPr>
          <p:nvPr>
            <p:ph type="body" idx="17"/>
          </p:nvPr>
        </p:nvSpPr>
        <p:spPr/>
        <p:txBody>
          <a:bodyPr/>
          <a:lstStyle/>
          <a:p>
            <a:endParaRPr lang="en-US"/>
          </a:p>
        </p:txBody>
      </p:sp>
      <p:sp>
        <p:nvSpPr>
          <p:cNvPr id="15" name="Text Placeholder 14">
            <a:extLst>
              <a:ext uri="{FF2B5EF4-FFF2-40B4-BE49-F238E27FC236}">
                <a16:creationId xmlns:a16="http://schemas.microsoft.com/office/drawing/2014/main" id="{E702BEB3-4389-10C5-3C97-DC19BD07D1AE}"/>
              </a:ext>
            </a:extLst>
          </p:cNvPr>
          <p:cNvSpPr>
            <a:spLocks noGrp="1"/>
          </p:cNvSpPr>
          <p:nvPr>
            <p:ph type="body" idx="18"/>
          </p:nvPr>
        </p:nvSpPr>
        <p:spPr/>
        <p:txBody>
          <a:bodyPr/>
          <a:lstStyle/>
          <a:p>
            <a:endParaRPr lang="en-US" dirty="0"/>
          </a:p>
        </p:txBody>
      </p:sp>
    </p:spTree>
    <p:custDataLst>
      <p:tags r:id="rId1"/>
    </p:custDataLst>
    <p:extLst>
      <p:ext uri="{BB962C8B-B14F-4D97-AF65-F5344CB8AC3E}">
        <p14:creationId xmlns:p14="http://schemas.microsoft.com/office/powerpoint/2010/main" val="810909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9C608A3-1CEE-46C1-DE55-7DA96B3991FD}"/>
              </a:ext>
            </a:extLst>
          </p:cNvPr>
          <p:cNvSpPr>
            <a:spLocks noGrp="1"/>
          </p:cNvSpPr>
          <p:nvPr>
            <p:ph type="title"/>
          </p:nvPr>
        </p:nvSpPr>
        <p:spPr/>
        <p:txBody>
          <a:bodyPr/>
          <a:lstStyle/>
          <a:p>
            <a:endParaRPr lang="en-US"/>
          </a:p>
        </p:txBody>
      </p:sp>
      <p:sp>
        <p:nvSpPr>
          <p:cNvPr id="8" name="Text Placeholder 7">
            <a:extLst>
              <a:ext uri="{FF2B5EF4-FFF2-40B4-BE49-F238E27FC236}">
                <a16:creationId xmlns:a16="http://schemas.microsoft.com/office/drawing/2014/main" id="{CA5148C4-B488-F417-A3EF-E2BF74790BB1}"/>
              </a:ext>
            </a:extLst>
          </p:cNvPr>
          <p:cNvSpPr>
            <a:spLocks noGrp="1"/>
          </p:cNvSpPr>
          <p:nvPr>
            <p:ph type="body" idx="1"/>
          </p:nvPr>
        </p:nvSpPr>
        <p:spPr/>
        <p:txBody>
          <a:bodyPr/>
          <a:lstStyle/>
          <a:p>
            <a:endParaRPr lang="en-US"/>
          </a:p>
        </p:txBody>
      </p:sp>
    </p:spTree>
    <p:custDataLst>
      <p:tags r:id="rId1"/>
    </p:custDataLst>
    <p:extLst>
      <p:ext uri="{BB962C8B-B14F-4D97-AF65-F5344CB8AC3E}">
        <p14:creationId xmlns:p14="http://schemas.microsoft.com/office/powerpoint/2010/main" val="22247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4D00DD4-A459-97D2-24E2-BEDE7FFB53D4}"/>
              </a:ext>
            </a:extLst>
          </p:cNvPr>
          <p:cNvSpPr>
            <a:spLocks noGrp="1"/>
          </p:cNvSpPr>
          <p:nvPr>
            <p:ph type="title"/>
          </p:nvPr>
        </p:nvSpPr>
        <p:spPr/>
        <p:txBody>
          <a:bodyPr/>
          <a:lstStyle/>
          <a:p>
            <a:endParaRPr lang="en-US"/>
          </a:p>
        </p:txBody>
      </p:sp>
      <p:sp>
        <p:nvSpPr>
          <p:cNvPr id="10" name="Text Placeholder 9">
            <a:extLst>
              <a:ext uri="{FF2B5EF4-FFF2-40B4-BE49-F238E27FC236}">
                <a16:creationId xmlns:a16="http://schemas.microsoft.com/office/drawing/2014/main" id="{6923B548-61CA-C2B4-007E-35B7D8184704}"/>
              </a:ext>
            </a:extLst>
          </p:cNvPr>
          <p:cNvSpPr>
            <a:spLocks noGrp="1"/>
          </p:cNvSpPr>
          <p:nvPr>
            <p:ph type="body" idx="1"/>
          </p:nvPr>
        </p:nvSpPr>
        <p:spPr/>
        <p:txBody>
          <a:bodyPr/>
          <a:lstStyle/>
          <a:p>
            <a:endParaRPr lang="en-US"/>
          </a:p>
        </p:txBody>
      </p:sp>
      <p:sp>
        <p:nvSpPr>
          <p:cNvPr id="11" name="Content Placeholder 10">
            <a:extLst>
              <a:ext uri="{FF2B5EF4-FFF2-40B4-BE49-F238E27FC236}">
                <a16:creationId xmlns:a16="http://schemas.microsoft.com/office/drawing/2014/main" id="{75EF8D15-D45B-9407-3977-7FF4DB807DC0}"/>
              </a:ext>
            </a:extLst>
          </p:cNvPr>
          <p:cNvSpPr>
            <a:spLocks noGrp="1"/>
          </p:cNvSpPr>
          <p:nvPr>
            <p:ph sz="half" idx="2"/>
          </p:nvPr>
        </p:nvSpPr>
        <p:spPr/>
        <p:txBody>
          <a:bodyPr/>
          <a:lstStyle/>
          <a:p>
            <a:endParaRPr lang="en-US"/>
          </a:p>
        </p:txBody>
      </p:sp>
      <p:sp>
        <p:nvSpPr>
          <p:cNvPr id="12" name="Text Placeholder 11">
            <a:extLst>
              <a:ext uri="{FF2B5EF4-FFF2-40B4-BE49-F238E27FC236}">
                <a16:creationId xmlns:a16="http://schemas.microsoft.com/office/drawing/2014/main" id="{D5C6A595-4CF8-808E-1069-974836E6ED00}"/>
              </a:ext>
            </a:extLst>
          </p:cNvPr>
          <p:cNvSpPr>
            <a:spLocks noGrp="1"/>
          </p:cNvSpPr>
          <p:nvPr>
            <p:ph type="body" sz="quarter" idx="3"/>
          </p:nvPr>
        </p:nvSpPr>
        <p:spPr/>
        <p:txBody>
          <a:bodyPr/>
          <a:lstStyle/>
          <a:p>
            <a:endParaRPr lang="en-US"/>
          </a:p>
        </p:txBody>
      </p:sp>
      <p:sp>
        <p:nvSpPr>
          <p:cNvPr id="13" name="Content Placeholder 12">
            <a:extLst>
              <a:ext uri="{FF2B5EF4-FFF2-40B4-BE49-F238E27FC236}">
                <a16:creationId xmlns:a16="http://schemas.microsoft.com/office/drawing/2014/main" id="{C0008187-169A-6CC4-65EE-FFFF40483A72}"/>
              </a:ext>
            </a:extLst>
          </p:cNvPr>
          <p:cNvSpPr>
            <a:spLocks noGrp="1"/>
          </p:cNvSpPr>
          <p:nvPr>
            <p:ph sz="quarter" idx="4"/>
          </p:nvPr>
        </p:nvSpPr>
        <p:spPr/>
        <p:txBody>
          <a:bodyPr/>
          <a:lstStyle/>
          <a:p>
            <a:endParaRPr lang="en-US"/>
          </a:p>
        </p:txBody>
      </p:sp>
    </p:spTree>
    <p:custDataLst>
      <p:tags r:id="rId1"/>
    </p:custDataLst>
    <p:extLst>
      <p:ext uri="{BB962C8B-B14F-4D97-AF65-F5344CB8AC3E}">
        <p14:creationId xmlns:p14="http://schemas.microsoft.com/office/powerpoint/2010/main" val="330415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BAF6-56B8-85DE-2A89-82F5218E9034}"/>
              </a:ext>
            </a:extLst>
          </p:cNvPr>
          <p:cNvSpPr>
            <a:spLocks noGrp="1"/>
          </p:cNvSpPr>
          <p:nvPr>
            <p:ph type="title"/>
          </p:nvPr>
        </p:nvSpPr>
        <p:spPr/>
        <p:txBody>
          <a:bodyPr numCol="1"/>
          <a:lstStyle/>
          <a:p>
            <a:endParaRPr lang="en-US"/>
          </a:p>
        </p:txBody>
      </p:sp>
      <p:sp>
        <p:nvSpPr>
          <p:cNvPr id="3" name="Text Placeholder 2">
            <a:extLst>
              <a:ext uri="{FF2B5EF4-FFF2-40B4-BE49-F238E27FC236}">
                <a16:creationId xmlns:a16="http://schemas.microsoft.com/office/drawing/2014/main" id="{AE90C2B0-490B-A7F5-F686-D607244A6D81}"/>
              </a:ext>
            </a:extLst>
          </p:cNvPr>
          <p:cNvSpPr>
            <a:spLocks noGrp="1"/>
          </p:cNvSpPr>
          <p:nvPr>
            <p:ph type="body" idx="1"/>
          </p:nvPr>
        </p:nvSpPr>
        <p:spPr/>
        <p:txBody>
          <a:bodyPr numCol="1"/>
          <a:lstStyle/>
          <a:p>
            <a:endParaRPr lang="en-US"/>
          </a:p>
        </p:txBody>
      </p:sp>
      <p:sp>
        <p:nvSpPr>
          <p:cNvPr id="4" name="Subtitle 3">
            <a:extLst>
              <a:ext uri="{FF2B5EF4-FFF2-40B4-BE49-F238E27FC236}">
                <a16:creationId xmlns:a16="http://schemas.microsoft.com/office/drawing/2014/main" id="{DEA8866D-51C5-5A67-B670-9B0DBAED026A}"/>
              </a:ext>
            </a:extLst>
          </p:cNvPr>
          <p:cNvSpPr>
            <a:spLocks noGrp="1"/>
          </p:cNvSpPr>
          <p:nvPr>
            <p:ph type="subTitle" idx="4"/>
          </p:nvPr>
        </p:nvSpPr>
        <p:spPr/>
        <p:txBody>
          <a:bodyPr numCol="1"/>
          <a:lstStyle/>
          <a:p>
            <a:endParaRPr lang="en-US"/>
          </a:p>
        </p:txBody>
      </p:sp>
      <p:sp>
        <p:nvSpPr>
          <p:cNvPr id="5" name="Text Placeholder 4">
            <a:extLst>
              <a:ext uri="{FF2B5EF4-FFF2-40B4-BE49-F238E27FC236}">
                <a16:creationId xmlns:a16="http://schemas.microsoft.com/office/drawing/2014/main" id="{882CCDBC-CD46-108F-1292-F6CB2CFF1EA3}"/>
              </a:ext>
            </a:extLst>
          </p:cNvPr>
          <p:cNvSpPr>
            <a:spLocks noGrp="1"/>
          </p:cNvSpPr>
          <p:nvPr>
            <p:ph type="body" idx="11"/>
          </p:nvPr>
        </p:nvSpPr>
        <p:spPr/>
        <p:txBody>
          <a:bodyPr numCol="1"/>
          <a:lstStyle/>
          <a:p>
            <a:endParaRPr lang="en-US"/>
          </a:p>
        </p:txBody>
      </p:sp>
    </p:spTree>
    <p:custDataLst>
      <p:tags r:id="rId1"/>
    </p:custDataLst>
    <p:extLst>
      <p:ext uri="{BB962C8B-B14F-4D97-AF65-F5344CB8AC3E}">
        <p14:creationId xmlns:p14="http://schemas.microsoft.com/office/powerpoint/2010/main" val="3873331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DBE8332-5024-5FC6-5B82-A80BA56D60C0}"/>
              </a:ext>
            </a:extLst>
          </p:cNvPr>
          <p:cNvSpPr>
            <a:spLocks noGrp="1"/>
          </p:cNvSpPr>
          <p:nvPr>
            <p:ph type="body" idx="17"/>
          </p:nvPr>
        </p:nvSpPr>
        <p:spPr/>
        <p:txBody>
          <a:bodyPr/>
          <a:lstStyle/>
          <a:p>
            <a:endParaRPr lang="en-US"/>
          </a:p>
        </p:txBody>
      </p:sp>
      <p:sp>
        <p:nvSpPr>
          <p:cNvPr id="13" name="Text Placeholder 12">
            <a:extLst>
              <a:ext uri="{FF2B5EF4-FFF2-40B4-BE49-F238E27FC236}">
                <a16:creationId xmlns:a16="http://schemas.microsoft.com/office/drawing/2014/main" id="{3B0AFBFC-4C29-A3B1-6BF6-BCD6EE17B933}"/>
              </a:ext>
            </a:extLst>
          </p:cNvPr>
          <p:cNvSpPr>
            <a:spLocks noGrp="1"/>
          </p:cNvSpPr>
          <p:nvPr>
            <p:ph type="body" idx="18"/>
          </p:nvPr>
        </p:nvSpPr>
        <p:spPr/>
        <p:txBody>
          <a:bodyPr/>
          <a:lstStyle/>
          <a:p>
            <a:endParaRPr lang="en-US"/>
          </a:p>
        </p:txBody>
      </p:sp>
      <p:sp>
        <p:nvSpPr>
          <p:cNvPr id="11" name="Title 10">
            <a:extLst>
              <a:ext uri="{FF2B5EF4-FFF2-40B4-BE49-F238E27FC236}">
                <a16:creationId xmlns:a16="http://schemas.microsoft.com/office/drawing/2014/main" id="{CA27246F-A269-5E39-F386-AC220AE3D9E2}"/>
              </a:ext>
            </a:extLst>
          </p:cNvPr>
          <p:cNvSpPr>
            <a:spLocks noGrp="1"/>
          </p:cNvSpPr>
          <p:nvPr>
            <p:ph type="title"/>
          </p:nvPr>
        </p:nvSpPr>
        <p:spPr/>
        <p:txBody>
          <a:bodyPr/>
          <a:lstStyle/>
          <a:p>
            <a:endParaRPr lang="en-US"/>
          </a:p>
        </p:txBody>
      </p:sp>
      <p:sp>
        <p:nvSpPr>
          <p:cNvPr id="14" name="Text Placeholder 13">
            <a:extLst>
              <a:ext uri="{FF2B5EF4-FFF2-40B4-BE49-F238E27FC236}">
                <a16:creationId xmlns:a16="http://schemas.microsoft.com/office/drawing/2014/main" id="{B8DB2BCE-3D2F-FE04-E36A-CCBDAE83E7D6}"/>
              </a:ext>
            </a:extLst>
          </p:cNvPr>
          <p:cNvSpPr>
            <a:spLocks noGrp="1"/>
          </p:cNvSpPr>
          <p:nvPr>
            <p:ph type="body" idx="19"/>
          </p:nvPr>
        </p:nvSpPr>
        <p:spPr/>
        <p:txBody>
          <a:bodyPr/>
          <a:lstStyle/>
          <a:p>
            <a:endParaRPr lang="en-US"/>
          </a:p>
        </p:txBody>
      </p:sp>
      <p:sp>
        <p:nvSpPr>
          <p:cNvPr id="15" name="Text Placeholder 14">
            <a:extLst>
              <a:ext uri="{FF2B5EF4-FFF2-40B4-BE49-F238E27FC236}">
                <a16:creationId xmlns:a16="http://schemas.microsoft.com/office/drawing/2014/main" id="{54EBCBA9-3539-4A74-8C24-872D8A3D3155}"/>
              </a:ext>
            </a:extLst>
          </p:cNvPr>
          <p:cNvSpPr>
            <a:spLocks noGrp="1"/>
          </p:cNvSpPr>
          <p:nvPr>
            <p:ph type="body" idx="20"/>
          </p:nvPr>
        </p:nvSpPr>
        <p:spPr/>
        <p:txBody>
          <a:bodyPr/>
          <a:lstStyle/>
          <a:p>
            <a:endParaRPr lang="en-US"/>
          </a:p>
        </p:txBody>
      </p:sp>
      <p:sp>
        <p:nvSpPr>
          <p:cNvPr id="16" name="Text Placeholder 15">
            <a:extLst>
              <a:ext uri="{FF2B5EF4-FFF2-40B4-BE49-F238E27FC236}">
                <a16:creationId xmlns:a16="http://schemas.microsoft.com/office/drawing/2014/main" id="{F48F9E33-CA00-E026-6245-C99C260986D6}"/>
              </a:ext>
            </a:extLst>
          </p:cNvPr>
          <p:cNvSpPr>
            <a:spLocks noGrp="1"/>
          </p:cNvSpPr>
          <p:nvPr>
            <p:ph type="body" idx="21"/>
          </p:nvPr>
        </p:nvSpPr>
        <p:spPr/>
        <p:txBody>
          <a:bodyPr/>
          <a:lstStyle/>
          <a:p>
            <a:endParaRPr lang="en-US"/>
          </a:p>
        </p:txBody>
      </p:sp>
      <p:sp>
        <p:nvSpPr>
          <p:cNvPr id="17" name="Text Placeholder 16">
            <a:extLst>
              <a:ext uri="{FF2B5EF4-FFF2-40B4-BE49-F238E27FC236}">
                <a16:creationId xmlns:a16="http://schemas.microsoft.com/office/drawing/2014/main" id="{A5196113-FDE5-AB7D-9CC9-7416DF1B72EF}"/>
              </a:ext>
            </a:extLst>
          </p:cNvPr>
          <p:cNvSpPr>
            <a:spLocks noGrp="1"/>
          </p:cNvSpPr>
          <p:nvPr>
            <p:ph type="body" idx="22"/>
          </p:nvPr>
        </p:nvSpPr>
        <p:spPr/>
        <p:txBody>
          <a:bodyPr/>
          <a:lstStyle/>
          <a:p>
            <a:endParaRPr lang="en-US"/>
          </a:p>
        </p:txBody>
      </p:sp>
      <p:sp>
        <p:nvSpPr>
          <p:cNvPr id="18" name="Text Placeholder 17">
            <a:extLst>
              <a:ext uri="{FF2B5EF4-FFF2-40B4-BE49-F238E27FC236}">
                <a16:creationId xmlns:a16="http://schemas.microsoft.com/office/drawing/2014/main" id="{A10FD180-A935-7B54-FAA5-EAA64EC7BC10}"/>
              </a:ext>
            </a:extLst>
          </p:cNvPr>
          <p:cNvSpPr>
            <a:spLocks noGrp="1"/>
          </p:cNvSpPr>
          <p:nvPr>
            <p:ph type="body" idx="23"/>
          </p:nvPr>
        </p:nvSpPr>
        <p:spPr/>
        <p:txBody>
          <a:bodyPr/>
          <a:lstStyle/>
          <a:p>
            <a:endParaRPr lang="en-US"/>
          </a:p>
        </p:txBody>
      </p:sp>
      <p:sp>
        <p:nvSpPr>
          <p:cNvPr id="19" name="Text Placeholder 18">
            <a:extLst>
              <a:ext uri="{FF2B5EF4-FFF2-40B4-BE49-F238E27FC236}">
                <a16:creationId xmlns:a16="http://schemas.microsoft.com/office/drawing/2014/main" id="{45434B02-F78C-B09C-A133-D19CF88E20C4}"/>
              </a:ext>
            </a:extLst>
          </p:cNvPr>
          <p:cNvSpPr>
            <a:spLocks noGrp="1"/>
          </p:cNvSpPr>
          <p:nvPr>
            <p:ph type="body" idx="24"/>
          </p:nvPr>
        </p:nvSpPr>
        <p:spPr/>
        <p:txBody>
          <a:bodyPr/>
          <a:lstStyle/>
          <a:p>
            <a:endParaRPr lang="en-US"/>
          </a:p>
        </p:txBody>
      </p:sp>
    </p:spTree>
    <p:custDataLst>
      <p:tags r:id="rId1"/>
    </p:custDataLst>
    <p:extLst>
      <p:ext uri="{BB962C8B-B14F-4D97-AF65-F5344CB8AC3E}">
        <p14:creationId xmlns:p14="http://schemas.microsoft.com/office/powerpoint/2010/main" val="270260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BEFE85-C2C2-7DF3-24F6-F5F98F4895FD}"/>
              </a:ext>
            </a:extLst>
          </p:cNvPr>
          <p:cNvSpPr>
            <a:spLocks noGrp="1"/>
          </p:cNvSpPr>
          <p:nvPr>
            <p:ph type="body" idx="11"/>
          </p:nvPr>
        </p:nvSpPr>
        <p:spPr/>
        <p:txBody>
          <a:bodyPr numCol="1"/>
          <a:lstStyle/>
          <a:p>
            <a:endParaRPr lang="en-US" dirty="0"/>
          </a:p>
        </p:txBody>
      </p:sp>
      <p:sp>
        <p:nvSpPr>
          <p:cNvPr id="3" name="Title 2">
            <a:extLst>
              <a:ext uri="{FF2B5EF4-FFF2-40B4-BE49-F238E27FC236}">
                <a16:creationId xmlns:a16="http://schemas.microsoft.com/office/drawing/2014/main" id="{08B360D8-EDE9-A656-AC40-C902DBEA5B16}"/>
              </a:ext>
            </a:extLst>
          </p:cNvPr>
          <p:cNvSpPr>
            <a:spLocks noGrp="1"/>
          </p:cNvSpPr>
          <p:nvPr>
            <p:ph type="title"/>
          </p:nvPr>
        </p:nvSpPr>
        <p:spPr/>
        <p:txBody>
          <a:bodyPr numCol="1"/>
          <a:lstStyle/>
          <a:p>
            <a:endParaRPr lang="en-US" dirty="0"/>
          </a:p>
        </p:txBody>
      </p:sp>
    </p:spTree>
    <p:custDataLst>
      <p:tags r:id="rId1"/>
    </p:custDataLst>
    <p:extLst>
      <p:ext uri="{BB962C8B-B14F-4D97-AF65-F5344CB8AC3E}">
        <p14:creationId xmlns:p14="http://schemas.microsoft.com/office/powerpoint/2010/main" val="22704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5B09D2-1BAA-B6AC-24CB-CC9D55688E05}"/>
              </a:ext>
            </a:extLst>
          </p:cNvPr>
          <p:cNvSpPr>
            <a:spLocks noGrp="1"/>
          </p:cNvSpPr>
          <p:nvPr>
            <p:ph type="body" idx="11"/>
          </p:nvPr>
        </p:nvSpPr>
        <p:spPr/>
        <p:txBody>
          <a:bodyPr numCol="1"/>
          <a:lstStyle/>
          <a:p>
            <a:endParaRPr lang="en-US"/>
          </a:p>
        </p:txBody>
      </p:sp>
      <p:sp>
        <p:nvSpPr>
          <p:cNvPr id="3" name="Title 2">
            <a:extLst>
              <a:ext uri="{FF2B5EF4-FFF2-40B4-BE49-F238E27FC236}">
                <a16:creationId xmlns:a16="http://schemas.microsoft.com/office/drawing/2014/main" id="{45EE007C-171C-C84B-DF58-97479392EAF7}"/>
              </a:ext>
            </a:extLst>
          </p:cNvPr>
          <p:cNvSpPr>
            <a:spLocks noGrp="1"/>
          </p:cNvSpPr>
          <p:nvPr>
            <p:ph type="title"/>
          </p:nvPr>
        </p:nvSpPr>
        <p:spPr/>
        <p:txBody>
          <a:bodyPr numCol="1"/>
          <a:lstStyle/>
          <a:p>
            <a:endParaRPr lang="en-US"/>
          </a:p>
        </p:txBody>
      </p:sp>
    </p:spTree>
    <p:custDataLst>
      <p:tags r:id="rId1"/>
    </p:custDataLst>
    <p:extLst>
      <p:ext uri="{BB962C8B-B14F-4D97-AF65-F5344CB8AC3E}">
        <p14:creationId xmlns:p14="http://schemas.microsoft.com/office/powerpoint/2010/main" val="519438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D6212E-AB93-49E9-B851-20D2EAA8C590}"/>
              </a:ext>
            </a:extLst>
          </p:cNvPr>
          <p:cNvSpPr>
            <a:spLocks noGrp="1"/>
          </p:cNvSpPr>
          <p:nvPr>
            <p:ph type="body" idx="12"/>
          </p:nvPr>
        </p:nvSpPr>
        <p:spPr/>
        <p:txBody>
          <a:bodyPr numCol="1">
            <a:normAutofit lnSpcReduction="10000"/>
          </a:bodyPr>
          <a:lstStyle/>
          <a:p>
            <a:endParaRPr lang="en-US"/>
          </a:p>
        </p:txBody>
      </p:sp>
      <p:sp>
        <p:nvSpPr>
          <p:cNvPr id="3" name="Text Placeholder 2">
            <a:extLst>
              <a:ext uri="{FF2B5EF4-FFF2-40B4-BE49-F238E27FC236}">
                <a16:creationId xmlns:a16="http://schemas.microsoft.com/office/drawing/2014/main" id="{3842442B-9B55-55A1-A606-3613A1B5DD6F}"/>
              </a:ext>
            </a:extLst>
          </p:cNvPr>
          <p:cNvSpPr>
            <a:spLocks noGrp="1"/>
          </p:cNvSpPr>
          <p:nvPr>
            <p:ph type="body" idx="11"/>
          </p:nvPr>
        </p:nvSpPr>
        <p:spPr/>
        <p:txBody>
          <a:bodyPr numCol="1"/>
          <a:lstStyle/>
          <a:p>
            <a:endParaRPr lang="en-US"/>
          </a:p>
        </p:txBody>
      </p:sp>
      <p:sp>
        <p:nvSpPr>
          <p:cNvPr id="4" name="Text Placeholder 3">
            <a:extLst>
              <a:ext uri="{FF2B5EF4-FFF2-40B4-BE49-F238E27FC236}">
                <a16:creationId xmlns:a16="http://schemas.microsoft.com/office/drawing/2014/main" id="{8560300A-E1E6-3D39-B260-65AA7B3F2E94}"/>
              </a:ext>
            </a:extLst>
          </p:cNvPr>
          <p:cNvSpPr>
            <a:spLocks noGrp="1"/>
          </p:cNvSpPr>
          <p:nvPr>
            <p:ph type="body" idx="18"/>
          </p:nvPr>
        </p:nvSpPr>
        <p:spPr/>
        <p:txBody>
          <a:bodyPr numCol="1"/>
          <a:lstStyle/>
          <a:p>
            <a:endParaRPr lang="en-US"/>
          </a:p>
        </p:txBody>
      </p:sp>
      <p:sp>
        <p:nvSpPr>
          <p:cNvPr id="5" name="Text Placeholder 4">
            <a:extLst>
              <a:ext uri="{FF2B5EF4-FFF2-40B4-BE49-F238E27FC236}">
                <a16:creationId xmlns:a16="http://schemas.microsoft.com/office/drawing/2014/main" id="{844DFDB4-CACF-1710-226D-F83E3422F061}"/>
              </a:ext>
            </a:extLst>
          </p:cNvPr>
          <p:cNvSpPr>
            <a:spLocks noGrp="1"/>
          </p:cNvSpPr>
          <p:nvPr>
            <p:ph type="body" idx="13"/>
          </p:nvPr>
        </p:nvSpPr>
        <p:spPr/>
        <p:txBody>
          <a:bodyPr numCol="1"/>
          <a:lstStyle/>
          <a:p>
            <a:endParaRPr lang="en-US"/>
          </a:p>
        </p:txBody>
      </p:sp>
      <p:sp>
        <p:nvSpPr>
          <p:cNvPr id="6" name="Text Placeholder 5">
            <a:extLst>
              <a:ext uri="{FF2B5EF4-FFF2-40B4-BE49-F238E27FC236}">
                <a16:creationId xmlns:a16="http://schemas.microsoft.com/office/drawing/2014/main" id="{A01ECF48-D15C-A658-9915-4E8ADB144B51}"/>
              </a:ext>
            </a:extLst>
          </p:cNvPr>
          <p:cNvSpPr>
            <a:spLocks noGrp="1"/>
          </p:cNvSpPr>
          <p:nvPr>
            <p:ph type="body" idx="14"/>
          </p:nvPr>
        </p:nvSpPr>
        <p:spPr/>
        <p:txBody>
          <a:bodyPr numCol="1"/>
          <a:lstStyle/>
          <a:p>
            <a:endParaRPr lang="en-US"/>
          </a:p>
        </p:txBody>
      </p:sp>
      <p:sp>
        <p:nvSpPr>
          <p:cNvPr id="7" name="Text Placeholder 6">
            <a:extLst>
              <a:ext uri="{FF2B5EF4-FFF2-40B4-BE49-F238E27FC236}">
                <a16:creationId xmlns:a16="http://schemas.microsoft.com/office/drawing/2014/main" id="{2C7A7896-6087-1456-F7D6-026ADA77D93D}"/>
              </a:ext>
            </a:extLst>
          </p:cNvPr>
          <p:cNvSpPr>
            <a:spLocks noGrp="1"/>
          </p:cNvSpPr>
          <p:nvPr>
            <p:ph type="body" idx="15"/>
          </p:nvPr>
        </p:nvSpPr>
        <p:spPr/>
        <p:txBody>
          <a:bodyPr numCol="1"/>
          <a:lstStyle/>
          <a:p>
            <a:endParaRPr lang="en-US"/>
          </a:p>
        </p:txBody>
      </p:sp>
      <p:sp>
        <p:nvSpPr>
          <p:cNvPr id="8" name="Content Placeholder 7">
            <a:extLst>
              <a:ext uri="{FF2B5EF4-FFF2-40B4-BE49-F238E27FC236}">
                <a16:creationId xmlns:a16="http://schemas.microsoft.com/office/drawing/2014/main" id="{6CED83E8-1393-1E5F-C0D3-EC9D2E0ED91A}"/>
              </a:ext>
            </a:extLst>
          </p:cNvPr>
          <p:cNvSpPr>
            <a:spLocks noGrp="1"/>
          </p:cNvSpPr>
          <p:nvPr>
            <p:ph sz="half" idx="22"/>
          </p:nvPr>
        </p:nvSpPr>
        <p:spPr/>
        <p:txBody>
          <a:bodyPr numCol="1"/>
          <a:lstStyle/>
          <a:p>
            <a:endParaRPr lang="en-US"/>
          </a:p>
        </p:txBody>
      </p:sp>
      <p:sp>
        <p:nvSpPr>
          <p:cNvPr id="9" name="Title 8">
            <a:extLst>
              <a:ext uri="{FF2B5EF4-FFF2-40B4-BE49-F238E27FC236}">
                <a16:creationId xmlns:a16="http://schemas.microsoft.com/office/drawing/2014/main" id="{D17764D2-88A9-A553-B9FC-8E87287EE535}"/>
              </a:ext>
            </a:extLst>
          </p:cNvPr>
          <p:cNvSpPr>
            <a:spLocks noGrp="1"/>
          </p:cNvSpPr>
          <p:nvPr>
            <p:ph type="title"/>
          </p:nvPr>
        </p:nvSpPr>
        <p:spPr/>
        <p:txBody>
          <a:bodyPr numCol="1"/>
          <a:lstStyle/>
          <a:p>
            <a:endParaRPr lang="en-US"/>
          </a:p>
        </p:txBody>
      </p:sp>
    </p:spTree>
    <p:custDataLst>
      <p:tags r:id="rId1"/>
    </p:custDataLst>
    <p:extLst>
      <p:ext uri="{BB962C8B-B14F-4D97-AF65-F5344CB8AC3E}">
        <p14:creationId xmlns:p14="http://schemas.microsoft.com/office/powerpoint/2010/main" val="2752553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1923D-F9AA-19E5-53C0-A9E7BEA6F703}"/>
              </a:ext>
            </a:extLst>
          </p:cNvPr>
          <p:cNvSpPr>
            <a:spLocks noGrp="1"/>
          </p:cNvSpPr>
          <p:nvPr>
            <p:ph type="title"/>
          </p:nvPr>
        </p:nvSpPr>
        <p:spPr/>
        <p:txBody>
          <a:bodyPr numCol="1"/>
          <a:lstStyle/>
          <a:p>
            <a:endParaRPr lang="en-US"/>
          </a:p>
        </p:txBody>
      </p:sp>
      <p:sp>
        <p:nvSpPr>
          <p:cNvPr id="3" name="Text Placeholder 2">
            <a:extLst>
              <a:ext uri="{FF2B5EF4-FFF2-40B4-BE49-F238E27FC236}">
                <a16:creationId xmlns:a16="http://schemas.microsoft.com/office/drawing/2014/main" id="{CC8177E5-0B3F-7FA7-EEC5-F2FFCD978277}"/>
              </a:ext>
            </a:extLst>
          </p:cNvPr>
          <p:cNvSpPr>
            <a:spLocks noGrp="1"/>
          </p:cNvSpPr>
          <p:nvPr>
            <p:ph type="body" idx="4294967295"/>
          </p:nvPr>
        </p:nvSpPr>
        <p:spPr>
          <a:xfrm>
            <a:off x="6682939" y="6195128"/>
            <a:ext cx="9307838" cy="1283132"/>
          </a:xfrm>
          <a:prstGeom prst="rect">
            <a:avLst/>
          </a:prstGeom>
        </p:spPr>
        <p:txBody>
          <a:bodyPr numCol="1"/>
          <a:lstStyle/>
          <a:p>
            <a:endParaRPr lang="en-US" sz="3200" dirty="0">
              <a:solidFill>
                <a:schemeClr val="tx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689468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SA 2026 Main Deck">
  <a:themeElements>
    <a:clrScheme name="GSA 2026">
      <a:dk1>
        <a:srgbClr val="000000"/>
      </a:dk1>
      <a:lt1>
        <a:srgbClr val="FFFFFF"/>
      </a:lt1>
      <a:dk2>
        <a:srgbClr val="1F497D"/>
      </a:dk2>
      <a:lt2>
        <a:srgbClr val="EEECE1"/>
      </a:lt2>
      <a:accent1>
        <a:srgbClr val="16468D"/>
      </a:accent1>
      <a:accent2>
        <a:srgbClr val="6CBE4B"/>
      </a:accent2>
      <a:accent3>
        <a:srgbClr val="00ABBB"/>
      </a:accent3>
      <a:accent4>
        <a:srgbClr val="17365D"/>
      </a:accent4>
      <a:accent5>
        <a:srgbClr val="5F0060"/>
      </a:accent5>
      <a:accent6>
        <a:srgbClr val="B6789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ull Logo and Wav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Waves  GSA2026 Only">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69bcf01c00f43f1aa6bb75629c07c8b xmlns="211b1f0c-84fb-4e9b-a767-0d9dbb8309cc">
      <Terms xmlns="http://schemas.microsoft.com/office/infopath/2007/PartnerControls"/>
    </l69bcf01c00f43f1aa6bb75629c07c8b>
    <TaxCatchAll xmlns="211b1f0c-84fb-4e9b-a767-0d9dbb8309cc">
      <Value>612</Value>
    </TaxCatchAll>
    <lcf76f155ced4ddcb4097134ff3c332f xmlns="7108adc5-0b3d-400a-aa08-71ffb3a1f76e">
      <Terms xmlns="http://schemas.microsoft.com/office/infopath/2007/PartnerControls"/>
    </lcf76f155ced4ddcb4097134ff3c332f>
    <a1f25c3af6ee41d188be3353b1534d3b xmlns="211b1f0c-84fb-4e9b-a767-0d9dbb8309cc">
      <Terms xmlns="http://schemas.microsoft.com/office/infopath/2007/PartnerControls">
        <TermInfo xmlns="http://schemas.microsoft.com/office/infopath/2007/PartnerControls">
          <TermName xmlns="http://schemas.microsoft.com/office/infopath/2007/PartnerControls">2026</TermName>
          <TermId xmlns="http://schemas.microsoft.com/office/infopath/2007/PartnerControls">032079a2-6d3c-4164-a18c-a83b853b8a9a</TermId>
        </TermInfo>
      </Terms>
    </a1f25c3af6ee41d188be3353b1534d3b>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7052E241256F45A61F9141CAD38E8B" ma:contentTypeVersion="27" ma:contentTypeDescription="Create a new document." ma:contentTypeScope="" ma:versionID="da375e4561f43bf160e8b21e75efbd32">
  <xsd:schema xmlns:xsd="http://www.w3.org/2001/XMLSchema" xmlns:xs="http://www.w3.org/2001/XMLSchema" xmlns:p="http://schemas.microsoft.com/office/2006/metadata/properties" xmlns:ns2="211b1f0c-84fb-4e9b-a767-0d9dbb8309cc" xmlns:ns3="7108adc5-0b3d-400a-aa08-71ffb3a1f76e" targetNamespace="http://schemas.microsoft.com/office/2006/metadata/properties" ma:root="true" ma:fieldsID="55ee725ad0cf5884027b3b80cbe28e8a" ns2:_="" ns3:_="">
    <xsd:import namespace="211b1f0c-84fb-4e9b-a767-0d9dbb8309cc"/>
    <xsd:import namespace="7108adc5-0b3d-400a-aa08-71ffb3a1f76e"/>
    <xsd:element name="properties">
      <xsd:complexType>
        <xsd:sequence>
          <xsd:element name="documentManagement">
            <xsd:complexType>
              <xsd:all>
                <xsd:element ref="ns2:l69bcf01c00f43f1aa6bb75629c07c8b" minOccurs="0"/>
                <xsd:element ref="ns2:TaxCatchAll" minOccurs="0"/>
                <xsd:element ref="ns2:a1f25c3af6ee41d188be3353b1534d3b" minOccurs="0"/>
                <xsd:element ref="ns3:MediaServiceMetadata" minOccurs="0"/>
                <xsd:element ref="ns3:MediaServiceFastMetadata" minOccurs="0"/>
                <xsd:element ref="ns3:MediaServiceDateTaken" minOccurs="0"/>
                <xsd:element ref="ns3:MediaServiceAutoTags" minOccurs="0"/>
                <xsd:element ref="ns2:SharedWithUsers" minOccurs="0"/>
                <xsd:element ref="ns2:SharedWithDetail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1b1f0c-84fb-4e9b-a767-0d9dbb8309cc" elementFormDefault="qualified">
    <xsd:import namespace="http://schemas.microsoft.com/office/2006/documentManagement/types"/>
    <xsd:import namespace="http://schemas.microsoft.com/office/infopath/2007/PartnerControls"/>
    <xsd:element name="l69bcf01c00f43f1aa6bb75629c07c8b" ma:index="9" nillable="true" ma:taxonomy="true" ma:internalName="l69bcf01c00f43f1aa6bb75629c07c8b" ma:taxonomyFieldName="MarketingLibDocType" ma:displayName="Document Type" ma:readOnly="false" ma:default="" ma:fieldId="{569bcf01-c00f-43f1-aa6b-b75629c07c8b}" ma:sspId="65cda789-69c7-4f09-82a8-9dbde25bb7eb" ma:termSetId="1f4e1a2e-b61c-4628-89df-8125125167fe" ma:anchorId="00000000-0000-0000-0000-000000000000" ma:open="false" ma:isKeyword="false">
      <xsd:complexType>
        <xsd:sequence>
          <xsd:element ref="pc:Terms" minOccurs="0" maxOccurs="1"/>
        </xsd:sequence>
      </xsd:complexType>
    </xsd:element>
    <xsd:element name="TaxCatchAll" ma:index="10" nillable="true" ma:displayName="Taxonomy Catch All Column" ma:description="" ma:hidden="true" ma:list="{4e179c34-cf37-4493-8ba8-fe14728dfcd6}" ma:internalName="TaxCatchAll" ma:readOnly="false" ma:showField="CatchAllData" ma:web="211b1f0c-84fb-4e9b-a767-0d9dbb8309cc">
      <xsd:complexType>
        <xsd:complexContent>
          <xsd:extension base="dms:MultiChoiceLookup">
            <xsd:sequence>
              <xsd:element name="Value" type="dms:Lookup" maxOccurs="unbounded" minOccurs="0" nillable="true"/>
            </xsd:sequence>
          </xsd:extension>
        </xsd:complexContent>
      </xsd:complexType>
    </xsd:element>
    <xsd:element name="a1f25c3af6ee41d188be3353b1534d3b" ma:index="12" nillable="true" ma:taxonomy="true" ma:internalName="a1f25c3af6ee41d188be3353b1534d3b" ma:taxonomyFieldName="ConferenceYear" ma:displayName="ConferenceYear" ma:indexed="true" ma:default="45;#2025|d430678f-dfc5-4afb-b7b1-ebb9760938e5" ma:fieldId="{a1f25c3a-f6ee-41d1-88be-3353b1534d3b}" ma:sspId="65cda789-69c7-4f09-82a8-9dbde25bb7eb" ma:termSetId="f25a224d-6d5c-47cd-9981-cfc93028d7e7" ma:anchorId="00000000-0000-0000-0000-000000000000" ma:open="false" ma:isKeyword="false">
      <xsd:complexType>
        <xsd:sequence>
          <xsd:element ref="pc:Terms" minOccurs="0" maxOccurs="1"/>
        </xsd:sequence>
      </xsd:complexType>
    </xsd:element>
    <xsd:element name="SharedWithUsers" ma:index="17"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description=""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108adc5-0b3d-400a-aa08-71ffb3a1f76e"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hidden="true" ma:internalName="MediaServiceAutoTags" ma:readOnly="true">
      <xsd:simpleType>
        <xsd:restriction base="dms:Text"/>
      </xsd:simpleType>
    </xsd:element>
    <xsd:element name="MediaServiceOCR" ma:index="19" nillable="true" ma:displayName="MediaServiceOCR" ma:hidden="true" ma:internalName="MediaServiceOCR" ma:readOnly="true">
      <xsd:simpleType>
        <xsd:restriction base="dms:Note"/>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Location" ma:index="22" nillable="true" ma:displayName="Location" ma:hidden="true"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hidden="true" ma:internalName="MediaServiceKeyPoints" ma:readOnly="true">
      <xsd:simpleType>
        <xsd:restriction base="dms:Note"/>
      </xsd:simpleType>
    </xsd:element>
    <xsd:element name="MediaLengthInSeconds" ma:index="25" nillable="true" ma:displayName="Length (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65cda789-69c7-4f09-82a8-9dbde25bb7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F1A5F2-6F8C-4FAB-B6AA-5E6933D8BD45}">
  <ds:schemaRefs>
    <ds:schemaRef ds:uri="http://schemas.microsoft.com/office/2006/metadata/properties"/>
    <ds:schemaRef ds:uri="http://schemas.microsoft.com/office/infopath/2007/PartnerControls"/>
    <ds:schemaRef ds:uri="211b1f0c-84fb-4e9b-a767-0d9dbb8309cc"/>
    <ds:schemaRef ds:uri="7108adc5-0b3d-400a-aa08-71ffb3a1f76e"/>
  </ds:schemaRefs>
</ds:datastoreItem>
</file>

<file path=customXml/itemProps2.xml><?xml version="1.0" encoding="utf-8"?>
<ds:datastoreItem xmlns:ds="http://schemas.openxmlformats.org/officeDocument/2006/customXml" ds:itemID="{DC4EDFBB-355A-4365-874C-CF075C7BE648}"/>
</file>

<file path=customXml/itemProps3.xml><?xml version="1.0" encoding="utf-8"?>
<ds:datastoreItem xmlns:ds="http://schemas.openxmlformats.org/officeDocument/2006/customXml" ds:itemID="{7A5CB6A7-0C0E-4E0A-8101-016E34DDFD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6299</TotalTime>
  <Words>1807</Words>
  <Application>Microsoft Office PowerPoint</Application>
  <PresentationFormat>Custom</PresentationFormat>
  <Paragraphs>193</Paragraphs>
  <Slides>9</Slides>
  <Notes>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Arial</vt:lpstr>
      <vt:lpstr>Calibri</vt:lpstr>
      <vt:lpstr>GSA 2026 Main Deck</vt:lpstr>
      <vt:lpstr>Full Logo and Waves</vt:lpstr>
      <vt:lpstr>Waves  GSA2026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Eugenia Bachaleda</dc:creator>
  <cp:lastModifiedBy>Marianne Sackett</cp:lastModifiedBy>
  <cp:revision>69</cp:revision>
  <dcterms:created xsi:type="dcterms:W3CDTF">2024-02-05T22:48:38Z</dcterms:created>
  <dcterms:modified xsi:type="dcterms:W3CDTF">2026-05-21T20:16:44Z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2023-10-05T00:00:00Z</vt:filetime>
  </property>
  <property fmtid="{D5CDD505-2E9C-101B-9397-08002B2CF9AE}" pid="3" name="LastSaved">
    <vt:filetime>2024-02-05T00:00:00Z</vt:filetime>
  </property>
  <property fmtid="{D5CDD505-2E9C-101B-9397-08002B2CF9AE}" pid="4" name="ArticulateGUID">
    <vt:lpwstr>95A9C367-AF1C-4481-9415-47FB3259FAF6</vt:lpwstr>
  </property>
  <property fmtid="{D5CDD505-2E9C-101B-9397-08002B2CF9AE}" pid="5" name="ArticulatePath">
    <vt:lpwstr>GSA2025 PPT Template v5</vt:lpwstr>
  </property>
  <property fmtid="{D5CDD505-2E9C-101B-9397-08002B2CF9AE}" pid="6" name="ContentTypeId">
    <vt:lpwstr>0x0101003B7052E241256F45A61F9141CAD38E8B</vt:lpwstr>
  </property>
  <property fmtid="{D5CDD505-2E9C-101B-9397-08002B2CF9AE}" pid="7" name="MarketingLibDocType">
    <vt:lpwstr/>
  </property>
  <property fmtid="{D5CDD505-2E9C-101B-9397-08002B2CF9AE}" pid="8" name="ConferenceYear">
    <vt:lpwstr>612;#2026|032079a2-6d3c-4164-a18c-a83b853b8a9a</vt:lpwstr>
  </property>
  <property fmtid="{D5CDD505-2E9C-101B-9397-08002B2CF9AE}" pid="9" name="MediaServiceImageTags">
    <vt:lpwstr/>
  </property>
</Properties>
</file>